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924" r:id="rId2"/>
    <p:sldId id="911" r:id="rId3"/>
    <p:sldId id="912" r:id="rId4"/>
    <p:sldId id="925" r:id="rId5"/>
    <p:sldId id="926" r:id="rId6"/>
    <p:sldId id="939" r:id="rId7"/>
    <p:sldId id="938" r:id="rId8"/>
    <p:sldId id="931" r:id="rId9"/>
    <p:sldId id="940" r:id="rId10"/>
    <p:sldId id="933" r:id="rId11"/>
    <p:sldId id="932" r:id="rId12"/>
    <p:sldId id="934" r:id="rId13"/>
    <p:sldId id="935" r:id="rId14"/>
    <p:sldId id="923" r:id="rId15"/>
  </p:sldIdLst>
  <p:sldSz cx="9144000" cy="6858000" type="screen4x3"/>
  <p:notesSz cx="7099300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F4B75E"/>
    <a:srgbClr val="E6F2DA"/>
    <a:srgbClr val="DBF1F1"/>
    <a:srgbClr val="CCECFF"/>
    <a:srgbClr val="CCCCFF"/>
    <a:srgbClr val="EE9716"/>
    <a:srgbClr val="F94F0B"/>
    <a:srgbClr val="FA652A"/>
    <a:srgbClr val="A826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15" autoAdjust="0"/>
    <p:restoredTop sz="94434" autoAdjust="0"/>
  </p:normalViewPr>
  <p:slideViewPr>
    <p:cSldViewPr snapToGrid="0">
      <p:cViewPr varScale="1">
        <p:scale>
          <a:sx n="67" d="100"/>
          <a:sy n="67" d="100"/>
        </p:scale>
        <p:origin x="1296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919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1308"/>
    </p:cViewPr>
  </p:sorterViewPr>
  <p:notesViewPr>
    <p:cSldViewPr snapToGrid="0">
      <p:cViewPr varScale="1">
        <p:scale>
          <a:sx n="51" d="100"/>
          <a:sy n="51" d="100"/>
        </p:scale>
        <p:origin x="2928" y="78"/>
      </p:cViewPr>
      <p:guideLst>
        <p:guide orient="horz" pos="3224"/>
        <p:guide pos="2236"/>
      </p:guideLst>
    </p:cSldViewPr>
  </p:notes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hyperlink" Target="dossier_insta_sans_protection.pdf" TargetMode="External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hyperlink" Target="dossier_insta_sans_protection.pdf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8D1127-9E5A-429E-BEEB-432281E827B3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624924D7-88EA-4875-BEF1-14FD5B7C1414}">
      <dgm:prSet phldrT="[Texte]"/>
      <dgm:spPr/>
      <dgm:t>
        <a:bodyPr/>
        <a:lstStyle/>
        <a:p>
          <a:r>
            <a:rPr lang="fr-FR" dirty="0" smtClean="0"/>
            <a:t>Sous autorité  CONSUEL</a:t>
          </a:r>
          <a:endParaRPr lang="fr-FR" dirty="0"/>
        </a:p>
      </dgm:t>
    </dgm:pt>
    <dgm:pt modelId="{87B2DF08-FD18-44FF-9F9F-4756047B2343}" type="parTrans" cxnId="{733F0822-5067-4915-AD20-5BDF12B9D6BC}">
      <dgm:prSet/>
      <dgm:spPr/>
      <dgm:t>
        <a:bodyPr/>
        <a:lstStyle/>
        <a:p>
          <a:endParaRPr lang="fr-FR"/>
        </a:p>
      </dgm:t>
    </dgm:pt>
    <dgm:pt modelId="{FFBEA3D1-9FBF-40B4-B5D1-78B944C818B5}" type="sibTrans" cxnId="{733F0822-5067-4915-AD20-5BDF12B9D6BC}">
      <dgm:prSet/>
      <dgm:spPr/>
      <dgm:t>
        <a:bodyPr/>
        <a:lstStyle/>
        <a:p>
          <a:endParaRPr lang="fr-FR"/>
        </a:p>
      </dgm:t>
    </dgm:pt>
    <dgm:pt modelId="{1AAA4118-DF68-4E1B-B720-1831DE17EC41}">
      <dgm:prSet phldrT="[Texte]"/>
      <dgm:spPr/>
      <dgm:t>
        <a:bodyPr/>
        <a:lstStyle/>
        <a:p>
          <a:r>
            <a:rPr lang="fr-FR" dirty="0" smtClean="0"/>
            <a:t>Habitat individuel P≤9kVA</a:t>
          </a:r>
          <a:endParaRPr lang="fr-FR" dirty="0"/>
        </a:p>
      </dgm:t>
    </dgm:pt>
    <dgm:pt modelId="{AC43B0DC-9ACA-4559-B01B-5FCA2E1CB013}" type="parTrans" cxnId="{76A0AAE9-FD5B-4A35-BF84-80A63DE459B5}">
      <dgm:prSet/>
      <dgm:spPr/>
      <dgm:t>
        <a:bodyPr/>
        <a:lstStyle/>
        <a:p>
          <a:endParaRPr lang="fr-FR"/>
        </a:p>
      </dgm:t>
    </dgm:pt>
    <dgm:pt modelId="{3976BA5B-8D60-49C4-A387-57FEBE08FDEC}" type="sibTrans" cxnId="{76A0AAE9-FD5B-4A35-BF84-80A63DE459B5}">
      <dgm:prSet/>
      <dgm:spPr/>
      <dgm:t>
        <a:bodyPr/>
        <a:lstStyle/>
        <a:p>
          <a:endParaRPr lang="fr-FR"/>
        </a:p>
      </dgm:t>
    </dgm:pt>
    <dgm:pt modelId="{AE08D563-5076-4D2D-837F-68C6C82018CC}">
      <dgm:prSet phldrT="[Texte]"/>
      <dgm:spPr/>
      <dgm:t>
        <a:bodyPr/>
        <a:lstStyle/>
        <a:p>
          <a:r>
            <a:rPr lang="fr-FR" dirty="0" smtClean="0"/>
            <a:t>CONSUEL</a:t>
          </a:r>
          <a:endParaRPr lang="fr-FR" dirty="0"/>
        </a:p>
      </dgm:t>
    </dgm:pt>
    <dgm:pt modelId="{8D4B8057-0DA3-4F33-9593-B3E631E4E07B}" type="parTrans" cxnId="{65F745D3-D48B-4C91-9CDF-861DE632714D}">
      <dgm:prSet/>
      <dgm:spPr/>
      <dgm:t>
        <a:bodyPr/>
        <a:lstStyle/>
        <a:p>
          <a:endParaRPr lang="fr-FR"/>
        </a:p>
      </dgm:t>
    </dgm:pt>
    <dgm:pt modelId="{F4EF9CD3-488D-4E45-9E00-A63B0F8968BF}" type="sibTrans" cxnId="{65F745D3-D48B-4C91-9CDF-861DE632714D}">
      <dgm:prSet/>
      <dgm:spPr/>
      <dgm:t>
        <a:bodyPr/>
        <a:lstStyle/>
        <a:p>
          <a:endParaRPr lang="fr-FR"/>
        </a:p>
      </dgm:t>
    </dgm:pt>
    <dgm:pt modelId="{8CE21EA1-1A88-4068-8388-232C4DBF6D77}">
      <dgm:prSet phldrT="[Texte]" custT="1"/>
      <dgm:spPr/>
      <dgm:t>
        <a:bodyPr/>
        <a:lstStyle/>
        <a:p>
          <a:r>
            <a:rPr lang="fr-FR" sz="1800" dirty="0" smtClean="0"/>
            <a:t>Tertiaire, Industrie, ERP, ERT, IGH,…  P&gt;9kVA</a:t>
          </a:r>
          <a:endParaRPr lang="fr-FR" sz="1800" dirty="0"/>
        </a:p>
      </dgm:t>
    </dgm:pt>
    <dgm:pt modelId="{1F26F62D-6A02-4C77-98DE-FCE08B714558}" type="parTrans" cxnId="{337419BE-22A7-452B-B8A5-86DF42793CBF}">
      <dgm:prSet/>
      <dgm:spPr/>
      <dgm:t>
        <a:bodyPr/>
        <a:lstStyle/>
        <a:p>
          <a:endParaRPr lang="fr-FR"/>
        </a:p>
      </dgm:t>
    </dgm:pt>
    <dgm:pt modelId="{174F2899-C32F-4157-A340-2D2DC81693D3}" type="sibTrans" cxnId="{337419BE-22A7-452B-B8A5-86DF42793CBF}">
      <dgm:prSet/>
      <dgm:spPr/>
      <dgm:t>
        <a:bodyPr/>
        <a:lstStyle/>
        <a:p>
          <a:endParaRPr lang="fr-FR"/>
        </a:p>
      </dgm:t>
    </dgm:pt>
    <dgm:pt modelId="{2314EDC0-12E4-4A22-B540-521F6DBBB002}">
      <dgm:prSet phldrT="[Texte]"/>
      <dgm:spPr/>
      <dgm:t>
        <a:bodyPr/>
        <a:lstStyle/>
        <a:p>
          <a:r>
            <a:rPr lang="fr-FR" dirty="0" smtClean="0"/>
            <a:t>Bureaux de contrôle</a:t>
          </a:r>
          <a:endParaRPr lang="fr-FR" dirty="0"/>
        </a:p>
      </dgm:t>
    </dgm:pt>
    <dgm:pt modelId="{B9BD4E1D-CEA9-42DD-86AF-A1215077E87F}" type="parTrans" cxnId="{3F3013B1-50B6-4D44-9B93-FA1392D03257}">
      <dgm:prSet/>
      <dgm:spPr/>
      <dgm:t>
        <a:bodyPr/>
        <a:lstStyle/>
        <a:p>
          <a:endParaRPr lang="fr-FR"/>
        </a:p>
      </dgm:t>
    </dgm:pt>
    <dgm:pt modelId="{0EDADB25-A1AF-43E4-B2C6-24C9EE52D55B}" type="sibTrans" cxnId="{3F3013B1-50B6-4D44-9B93-FA1392D03257}">
      <dgm:prSet/>
      <dgm:spPr/>
      <dgm:t>
        <a:bodyPr/>
        <a:lstStyle/>
        <a:p>
          <a:endParaRPr lang="fr-FR"/>
        </a:p>
      </dgm:t>
    </dgm:pt>
    <dgm:pt modelId="{8E751109-3E80-45D3-938F-7B1FF726CF1C}" type="pres">
      <dgm:prSet presAssocID="{388D1127-9E5A-429E-BEEB-432281E827B3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fr-FR"/>
        </a:p>
      </dgm:t>
    </dgm:pt>
    <dgm:pt modelId="{09222AC9-F13B-4A1A-B19C-96B384B6A65E}" type="pres">
      <dgm:prSet presAssocID="{624924D7-88EA-4875-BEF1-14FD5B7C1414}" presName="hierRoot1" presStyleCnt="0"/>
      <dgm:spPr/>
    </dgm:pt>
    <dgm:pt modelId="{C33AF501-4900-4177-B497-CFC0369CE3D9}" type="pres">
      <dgm:prSet presAssocID="{624924D7-88EA-4875-BEF1-14FD5B7C1414}" presName="composite" presStyleCnt="0"/>
      <dgm:spPr/>
    </dgm:pt>
    <dgm:pt modelId="{59C3A8A1-7C8B-4D84-9DD4-C91FB25C6D56}" type="pres">
      <dgm:prSet presAssocID="{624924D7-88EA-4875-BEF1-14FD5B7C1414}" presName="background" presStyleLbl="node0" presStyleIdx="0" presStyleCnt="1"/>
      <dgm:spPr/>
    </dgm:pt>
    <dgm:pt modelId="{58AC655F-21A0-43E3-A84F-DDB68A4FA34D}" type="pres">
      <dgm:prSet presAssocID="{624924D7-88EA-4875-BEF1-14FD5B7C1414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EE9FDCEC-A3B2-435B-A78A-3A91837C6F48}" type="pres">
      <dgm:prSet presAssocID="{624924D7-88EA-4875-BEF1-14FD5B7C1414}" presName="hierChild2" presStyleCnt="0"/>
      <dgm:spPr/>
    </dgm:pt>
    <dgm:pt modelId="{A8F8D66F-80DD-4028-8BCA-64B97A111902}" type="pres">
      <dgm:prSet presAssocID="{AC43B0DC-9ACA-4559-B01B-5FCA2E1CB013}" presName="Name10" presStyleLbl="parChTrans1D2" presStyleIdx="0" presStyleCnt="2"/>
      <dgm:spPr/>
      <dgm:t>
        <a:bodyPr/>
        <a:lstStyle/>
        <a:p>
          <a:endParaRPr lang="fr-FR"/>
        </a:p>
      </dgm:t>
    </dgm:pt>
    <dgm:pt modelId="{DBE0B9A7-30AB-4EDE-85A6-5FBCDBBD92AF}" type="pres">
      <dgm:prSet presAssocID="{1AAA4118-DF68-4E1B-B720-1831DE17EC41}" presName="hierRoot2" presStyleCnt="0"/>
      <dgm:spPr/>
    </dgm:pt>
    <dgm:pt modelId="{8626B0E2-57F6-414D-BDE5-EEA87B1B50FE}" type="pres">
      <dgm:prSet presAssocID="{1AAA4118-DF68-4E1B-B720-1831DE17EC41}" presName="composite2" presStyleCnt="0"/>
      <dgm:spPr/>
    </dgm:pt>
    <dgm:pt modelId="{A727A9EF-F9EE-43C9-9A36-0111C0BBEDFE}" type="pres">
      <dgm:prSet presAssocID="{1AAA4118-DF68-4E1B-B720-1831DE17EC41}" presName="background2" presStyleLbl="node2" presStyleIdx="0" presStyleCnt="2"/>
      <dgm:spPr/>
    </dgm:pt>
    <dgm:pt modelId="{40800304-4557-496B-AE16-C10FDBB00262}" type="pres">
      <dgm:prSet presAssocID="{1AAA4118-DF68-4E1B-B720-1831DE17EC41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31F30912-997D-4ED2-87DB-9173B575F116}" type="pres">
      <dgm:prSet presAssocID="{1AAA4118-DF68-4E1B-B720-1831DE17EC41}" presName="hierChild3" presStyleCnt="0"/>
      <dgm:spPr/>
    </dgm:pt>
    <dgm:pt modelId="{2D42048C-A05C-481D-8F08-0A50A721AB03}" type="pres">
      <dgm:prSet presAssocID="{8D4B8057-0DA3-4F33-9593-B3E631E4E07B}" presName="Name17" presStyleLbl="parChTrans1D3" presStyleIdx="0" presStyleCnt="2"/>
      <dgm:spPr/>
      <dgm:t>
        <a:bodyPr/>
        <a:lstStyle/>
        <a:p>
          <a:endParaRPr lang="fr-FR"/>
        </a:p>
      </dgm:t>
    </dgm:pt>
    <dgm:pt modelId="{B25C7109-FD12-4C3E-A49D-B138218ACA80}" type="pres">
      <dgm:prSet presAssocID="{AE08D563-5076-4D2D-837F-68C6C82018CC}" presName="hierRoot3" presStyleCnt="0"/>
      <dgm:spPr/>
    </dgm:pt>
    <dgm:pt modelId="{5286B39A-D07A-4C9D-B6D0-D5ACC226D6E2}" type="pres">
      <dgm:prSet presAssocID="{AE08D563-5076-4D2D-837F-68C6C82018CC}" presName="composite3" presStyleCnt="0"/>
      <dgm:spPr/>
    </dgm:pt>
    <dgm:pt modelId="{7F625860-8BF4-4A18-9677-05DE716D80F1}" type="pres">
      <dgm:prSet presAssocID="{AE08D563-5076-4D2D-837F-68C6C82018CC}" presName="background3" presStyleLbl="node3" presStyleIdx="0" presStyleCnt="2"/>
      <dgm:spPr/>
    </dgm:pt>
    <dgm:pt modelId="{FD25487F-FFC2-439D-B494-2B6BEC5FAE5C}" type="pres">
      <dgm:prSet presAssocID="{AE08D563-5076-4D2D-837F-68C6C82018CC}" presName="text3" presStyleLbl="fgAcc3" presStyleIdx="0" presStyleCnt="2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20A1F6A0-D3E6-4AC7-993A-5D91049A8406}" type="pres">
      <dgm:prSet presAssocID="{AE08D563-5076-4D2D-837F-68C6C82018CC}" presName="hierChild4" presStyleCnt="0"/>
      <dgm:spPr/>
    </dgm:pt>
    <dgm:pt modelId="{CDE9677D-DE8B-492B-95D5-8D04A2B30FE8}" type="pres">
      <dgm:prSet presAssocID="{1F26F62D-6A02-4C77-98DE-FCE08B714558}" presName="Name10" presStyleLbl="parChTrans1D2" presStyleIdx="1" presStyleCnt="2"/>
      <dgm:spPr/>
      <dgm:t>
        <a:bodyPr/>
        <a:lstStyle/>
        <a:p>
          <a:endParaRPr lang="fr-FR"/>
        </a:p>
      </dgm:t>
    </dgm:pt>
    <dgm:pt modelId="{0AED2F45-42E4-48C1-B6FE-F00460CF1218}" type="pres">
      <dgm:prSet presAssocID="{8CE21EA1-1A88-4068-8388-232C4DBF6D77}" presName="hierRoot2" presStyleCnt="0"/>
      <dgm:spPr/>
    </dgm:pt>
    <dgm:pt modelId="{75B7A336-F123-43BF-88EE-99CCA9106D58}" type="pres">
      <dgm:prSet presAssocID="{8CE21EA1-1A88-4068-8388-232C4DBF6D77}" presName="composite2" presStyleCnt="0"/>
      <dgm:spPr/>
    </dgm:pt>
    <dgm:pt modelId="{042294BE-15DD-4ED8-B528-B8771F60502D}" type="pres">
      <dgm:prSet presAssocID="{8CE21EA1-1A88-4068-8388-232C4DBF6D77}" presName="background2" presStyleLbl="node2" presStyleIdx="1" presStyleCnt="2"/>
      <dgm:spPr/>
    </dgm:pt>
    <dgm:pt modelId="{0DA74CFA-2F64-4372-B355-F2A735C35F12}" type="pres">
      <dgm:prSet presAssocID="{8CE21EA1-1A88-4068-8388-232C4DBF6D77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BD1DDEA7-015E-4930-AEBB-7B76422F2F26}" type="pres">
      <dgm:prSet presAssocID="{8CE21EA1-1A88-4068-8388-232C4DBF6D77}" presName="hierChild3" presStyleCnt="0"/>
      <dgm:spPr/>
    </dgm:pt>
    <dgm:pt modelId="{75300BCB-05C5-4F5B-8664-386759AD12D3}" type="pres">
      <dgm:prSet presAssocID="{B9BD4E1D-CEA9-42DD-86AF-A1215077E87F}" presName="Name17" presStyleLbl="parChTrans1D3" presStyleIdx="1" presStyleCnt="2"/>
      <dgm:spPr/>
      <dgm:t>
        <a:bodyPr/>
        <a:lstStyle/>
        <a:p>
          <a:endParaRPr lang="fr-FR"/>
        </a:p>
      </dgm:t>
    </dgm:pt>
    <dgm:pt modelId="{DC25E546-FA9E-4263-9A57-A7CC0032143A}" type="pres">
      <dgm:prSet presAssocID="{2314EDC0-12E4-4A22-B540-521F6DBBB002}" presName="hierRoot3" presStyleCnt="0"/>
      <dgm:spPr/>
    </dgm:pt>
    <dgm:pt modelId="{4A9E173D-8AC4-488F-A950-20A354044CA0}" type="pres">
      <dgm:prSet presAssocID="{2314EDC0-12E4-4A22-B540-521F6DBBB002}" presName="composite3" presStyleCnt="0"/>
      <dgm:spPr/>
    </dgm:pt>
    <dgm:pt modelId="{B1EFBC47-40AF-4A3B-B2A5-459AB0868170}" type="pres">
      <dgm:prSet presAssocID="{2314EDC0-12E4-4A22-B540-521F6DBBB002}" presName="background3" presStyleLbl="node3" presStyleIdx="1" presStyleCnt="2"/>
      <dgm:spPr/>
    </dgm:pt>
    <dgm:pt modelId="{9593BE70-D8DF-4E8D-B1D3-AABC1F6EB727}" type="pres">
      <dgm:prSet presAssocID="{2314EDC0-12E4-4A22-B540-521F6DBBB002}" presName="text3" presStyleLbl="fgAcc3" presStyleIdx="1" presStyleCnt="2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09DF53E8-7C70-4570-A4E1-FE2E0D6A757C}" type="pres">
      <dgm:prSet presAssocID="{2314EDC0-12E4-4A22-B540-521F6DBBB002}" presName="hierChild4" presStyleCnt="0"/>
      <dgm:spPr/>
    </dgm:pt>
  </dgm:ptLst>
  <dgm:cxnLst>
    <dgm:cxn modelId="{29A35413-85C7-4D11-AAB0-FDE8C5A07AA3}" type="presOf" srcId="{624924D7-88EA-4875-BEF1-14FD5B7C1414}" destId="{58AC655F-21A0-43E3-A84F-DDB68A4FA34D}" srcOrd="0" destOrd="0" presId="urn:microsoft.com/office/officeart/2005/8/layout/hierarchy1"/>
    <dgm:cxn modelId="{0D0092E4-E579-4044-BA3E-08A0369C7ECB}" type="presOf" srcId="{1AAA4118-DF68-4E1B-B720-1831DE17EC41}" destId="{40800304-4557-496B-AE16-C10FDBB00262}" srcOrd="0" destOrd="0" presId="urn:microsoft.com/office/officeart/2005/8/layout/hierarchy1"/>
    <dgm:cxn modelId="{5898F29C-78C1-49F4-9934-CFD2A1CD6CB7}" type="presOf" srcId="{1F26F62D-6A02-4C77-98DE-FCE08B714558}" destId="{CDE9677D-DE8B-492B-95D5-8D04A2B30FE8}" srcOrd="0" destOrd="0" presId="urn:microsoft.com/office/officeart/2005/8/layout/hierarchy1"/>
    <dgm:cxn modelId="{FED5CFE1-ADB3-4864-BE4F-4DBA6FF9EC96}" type="presOf" srcId="{8D4B8057-0DA3-4F33-9593-B3E631E4E07B}" destId="{2D42048C-A05C-481D-8F08-0A50A721AB03}" srcOrd="0" destOrd="0" presId="urn:microsoft.com/office/officeart/2005/8/layout/hierarchy1"/>
    <dgm:cxn modelId="{B92237AC-2E43-405D-A985-0358DE07B69E}" type="presOf" srcId="{AE08D563-5076-4D2D-837F-68C6C82018CC}" destId="{FD25487F-FFC2-439D-B494-2B6BEC5FAE5C}" srcOrd="0" destOrd="0" presId="urn:microsoft.com/office/officeart/2005/8/layout/hierarchy1"/>
    <dgm:cxn modelId="{5DD18E9E-4C08-48B4-B4B3-DCDDCF0E1153}" type="presOf" srcId="{8CE21EA1-1A88-4068-8388-232C4DBF6D77}" destId="{0DA74CFA-2F64-4372-B355-F2A735C35F12}" srcOrd="0" destOrd="0" presId="urn:microsoft.com/office/officeart/2005/8/layout/hierarchy1"/>
    <dgm:cxn modelId="{B413D220-F9ED-49FD-8579-195C0635F140}" type="presOf" srcId="{2314EDC0-12E4-4A22-B540-521F6DBBB002}" destId="{9593BE70-D8DF-4E8D-B1D3-AABC1F6EB727}" srcOrd="0" destOrd="0" presId="urn:microsoft.com/office/officeart/2005/8/layout/hierarchy1"/>
    <dgm:cxn modelId="{4774F636-5421-4A5C-85F5-9480DF1E2B3F}" type="presOf" srcId="{B9BD4E1D-CEA9-42DD-86AF-A1215077E87F}" destId="{75300BCB-05C5-4F5B-8664-386759AD12D3}" srcOrd="0" destOrd="0" presId="urn:microsoft.com/office/officeart/2005/8/layout/hierarchy1"/>
    <dgm:cxn modelId="{76A0AAE9-FD5B-4A35-BF84-80A63DE459B5}" srcId="{624924D7-88EA-4875-BEF1-14FD5B7C1414}" destId="{1AAA4118-DF68-4E1B-B720-1831DE17EC41}" srcOrd="0" destOrd="0" parTransId="{AC43B0DC-9ACA-4559-B01B-5FCA2E1CB013}" sibTransId="{3976BA5B-8D60-49C4-A387-57FEBE08FDEC}"/>
    <dgm:cxn modelId="{337419BE-22A7-452B-B8A5-86DF42793CBF}" srcId="{624924D7-88EA-4875-BEF1-14FD5B7C1414}" destId="{8CE21EA1-1A88-4068-8388-232C4DBF6D77}" srcOrd="1" destOrd="0" parTransId="{1F26F62D-6A02-4C77-98DE-FCE08B714558}" sibTransId="{174F2899-C32F-4157-A340-2D2DC81693D3}"/>
    <dgm:cxn modelId="{820EF5D1-451A-4866-A906-C1D950A7F804}" type="presOf" srcId="{AC43B0DC-9ACA-4559-B01B-5FCA2E1CB013}" destId="{A8F8D66F-80DD-4028-8BCA-64B97A111902}" srcOrd="0" destOrd="0" presId="urn:microsoft.com/office/officeart/2005/8/layout/hierarchy1"/>
    <dgm:cxn modelId="{630E6F01-11DB-431F-B2DD-2DE208936B34}" type="presOf" srcId="{388D1127-9E5A-429E-BEEB-432281E827B3}" destId="{8E751109-3E80-45D3-938F-7B1FF726CF1C}" srcOrd="0" destOrd="0" presId="urn:microsoft.com/office/officeart/2005/8/layout/hierarchy1"/>
    <dgm:cxn modelId="{65F745D3-D48B-4C91-9CDF-861DE632714D}" srcId="{1AAA4118-DF68-4E1B-B720-1831DE17EC41}" destId="{AE08D563-5076-4D2D-837F-68C6C82018CC}" srcOrd="0" destOrd="0" parTransId="{8D4B8057-0DA3-4F33-9593-B3E631E4E07B}" sibTransId="{F4EF9CD3-488D-4E45-9E00-A63B0F8968BF}"/>
    <dgm:cxn modelId="{733F0822-5067-4915-AD20-5BDF12B9D6BC}" srcId="{388D1127-9E5A-429E-BEEB-432281E827B3}" destId="{624924D7-88EA-4875-BEF1-14FD5B7C1414}" srcOrd="0" destOrd="0" parTransId="{87B2DF08-FD18-44FF-9F9F-4756047B2343}" sibTransId="{FFBEA3D1-9FBF-40B4-B5D1-78B944C818B5}"/>
    <dgm:cxn modelId="{3F3013B1-50B6-4D44-9B93-FA1392D03257}" srcId="{8CE21EA1-1A88-4068-8388-232C4DBF6D77}" destId="{2314EDC0-12E4-4A22-B540-521F6DBBB002}" srcOrd="0" destOrd="0" parTransId="{B9BD4E1D-CEA9-42DD-86AF-A1215077E87F}" sibTransId="{0EDADB25-A1AF-43E4-B2C6-24C9EE52D55B}"/>
    <dgm:cxn modelId="{8101A3B9-FA75-45BC-823B-19B79565D467}" type="presParOf" srcId="{8E751109-3E80-45D3-938F-7B1FF726CF1C}" destId="{09222AC9-F13B-4A1A-B19C-96B384B6A65E}" srcOrd="0" destOrd="0" presId="urn:microsoft.com/office/officeart/2005/8/layout/hierarchy1"/>
    <dgm:cxn modelId="{E1ED3D99-71C3-41E5-8FE5-48BDFE2F08EB}" type="presParOf" srcId="{09222AC9-F13B-4A1A-B19C-96B384B6A65E}" destId="{C33AF501-4900-4177-B497-CFC0369CE3D9}" srcOrd="0" destOrd="0" presId="urn:microsoft.com/office/officeart/2005/8/layout/hierarchy1"/>
    <dgm:cxn modelId="{BE67A545-12BE-40D4-8048-582A4D8BB826}" type="presParOf" srcId="{C33AF501-4900-4177-B497-CFC0369CE3D9}" destId="{59C3A8A1-7C8B-4D84-9DD4-C91FB25C6D56}" srcOrd="0" destOrd="0" presId="urn:microsoft.com/office/officeart/2005/8/layout/hierarchy1"/>
    <dgm:cxn modelId="{735EDAC0-71CC-44B5-8B4E-E21A9F7AAEB5}" type="presParOf" srcId="{C33AF501-4900-4177-B497-CFC0369CE3D9}" destId="{58AC655F-21A0-43E3-A84F-DDB68A4FA34D}" srcOrd="1" destOrd="0" presId="urn:microsoft.com/office/officeart/2005/8/layout/hierarchy1"/>
    <dgm:cxn modelId="{EDE843C8-22BB-477A-8590-F4AA5BC8F6E4}" type="presParOf" srcId="{09222AC9-F13B-4A1A-B19C-96B384B6A65E}" destId="{EE9FDCEC-A3B2-435B-A78A-3A91837C6F48}" srcOrd="1" destOrd="0" presId="urn:microsoft.com/office/officeart/2005/8/layout/hierarchy1"/>
    <dgm:cxn modelId="{6B97A831-43FD-4C48-88D6-8A0ED0ABE52C}" type="presParOf" srcId="{EE9FDCEC-A3B2-435B-A78A-3A91837C6F48}" destId="{A8F8D66F-80DD-4028-8BCA-64B97A111902}" srcOrd="0" destOrd="0" presId="urn:microsoft.com/office/officeart/2005/8/layout/hierarchy1"/>
    <dgm:cxn modelId="{513B021B-C54D-4378-8B67-BAB69765A07B}" type="presParOf" srcId="{EE9FDCEC-A3B2-435B-A78A-3A91837C6F48}" destId="{DBE0B9A7-30AB-4EDE-85A6-5FBCDBBD92AF}" srcOrd="1" destOrd="0" presId="urn:microsoft.com/office/officeart/2005/8/layout/hierarchy1"/>
    <dgm:cxn modelId="{3391B9BA-8AE9-446D-BDE8-6A99E28CB756}" type="presParOf" srcId="{DBE0B9A7-30AB-4EDE-85A6-5FBCDBBD92AF}" destId="{8626B0E2-57F6-414D-BDE5-EEA87B1B50FE}" srcOrd="0" destOrd="0" presId="urn:microsoft.com/office/officeart/2005/8/layout/hierarchy1"/>
    <dgm:cxn modelId="{8983EBEE-CC51-4520-9D67-1427D5B5964E}" type="presParOf" srcId="{8626B0E2-57F6-414D-BDE5-EEA87B1B50FE}" destId="{A727A9EF-F9EE-43C9-9A36-0111C0BBEDFE}" srcOrd="0" destOrd="0" presId="urn:microsoft.com/office/officeart/2005/8/layout/hierarchy1"/>
    <dgm:cxn modelId="{6B0B8640-6367-41D0-B764-B1E9C7A3BDB5}" type="presParOf" srcId="{8626B0E2-57F6-414D-BDE5-EEA87B1B50FE}" destId="{40800304-4557-496B-AE16-C10FDBB00262}" srcOrd="1" destOrd="0" presId="urn:microsoft.com/office/officeart/2005/8/layout/hierarchy1"/>
    <dgm:cxn modelId="{E139868D-6BB8-41AB-A8E1-B4C3D12A4787}" type="presParOf" srcId="{DBE0B9A7-30AB-4EDE-85A6-5FBCDBBD92AF}" destId="{31F30912-997D-4ED2-87DB-9173B575F116}" srcOrd="1" destOrd="0" presId="urn:microsoft.com/office/officeart/2005/8/layout/hierarchy1"/>
    <dgm:cxn modelId="{61A26AEC-5518-4181-B98F-49997F9F5FDE}" type="presParOf" srcId="{31F30912-997D-4ED2-87DB-9173B575F116}" destId="{2D42048C-A05C-481D-8F08-0A50A721AB03}" srcOrd="0" destOrd="0" presId="urn:microsoft.com/office/officeart/2005/8/layout/hierarchy1"/>
    <dgm:cxn modelId="{B680C4E1-5544-4175-B2B5-7F91FE77617D}" type="presParOf" srcId="{31F30912-997D-4ED2-87DB-9173B575F116}" destId="{B25C7109-FD12-4C3E-A49D-B138218ACA80}" srcOrd="1" destOrd="0" presId="urn:microsoft.com/office/officeart/2005/8/layout/hierarchy1"/>
    <dgm:cxn modelId="{F2237BC8-02D4-4862-8C96-413149316EA5}" type="presParOf" srcId="{B25C7109-FD12-4C3E-A49D-B138218ACA80}" destId="{5286B39A-D07A-4C9D-B6D0-D5ACC226D6E2}" srcOrd="0" destOrd="0" presId="urn:microsoft.com/office/officeart/2005/8/layout/hierarchy1"/>
    <dgm:cxn modelId="{97E26346-F2C2-4B76-9F55-AA61C1EF776D}" type="presParOf" srcId="{5286B39A-D07A-4C9D-B6D0-D5ACC226D6E2}" destId="{7F625860-8BF4-4A18-9677-05DE716D80F1}" srcOrd="0" destOrd="0" presId="urn:microsoft.com/office/officeart/2005/8/layout/hierarchy1"/>
    <dgm:cxn modelId="{54268301-6D70-4E6B-8DDA-92DE349073E1}" type="presParOf" srcId="{5286B39A-D07A-4C9D-B6D0-D5ACC226D6E2}" destId="{FD25487F-FFC2-439D-B494-2B6BEC5FAE5C}" srcOrd="1" destOrd="0" presId="urn:microsoft.com/office/officeart/2005/8/layout/hierarchy1"/>
    <dgm:cxn modelId="{DAD66ADC-A951-4334-A252-5134A5A247D1}" type="presParOf" srcId="{B25C7109-FD12-4C3E-A49D-B138218ACA80}" destId="{20A1F6A0-D3E6-4AC7-993A-5D91049A8406}" srcOrd="1" destOrd="0" presId="urn:microsoft.com/office/officeart/2005/8/layout/hierarchy1"/>
    <dgm:cxn modelId="{C8B18AAC-E685-465B-ABBA-8A865EE03F8F}" type="presParOf" srcId="{EE9FDCEC-A3B2-435B-A78A-3A91837C6F48}" destId="{CDE9677D-DE8B-492B-95D5-8D04A2B30FE8}" srcOrd="2" destOrd="0" presId="urn:microsoft.com/office/officeart/2005/8/layout/hierarchy1"/>
    <dgm:cxn modelId="{5787214B-8B14-4AA6-9D60-315EC4A4A1AA}" type="presParOf" srcId="{EE9FDCEC-A3B2-435B-A78A-3A91837C6F48}" destId="{0AED2F45-42E4-48C1-B6FE-F00460CF1218}" srcOrd="3" destOrd="0" presId="urn:microsoft.com/office/officeart/2005/8/layout/hierarchy1"/>
    <dgm:cxn modelId="{4031BF5C-010F-4F81-B7F0-A10DB1157897}" type="presParOf" srcId="{0AED2F45-42E4-48C1-B6FE-F00460CF1218}" destId="{75B7A336-F123-43BF-88EE-99CCA9106D58}" srcOrd="0" destOrd="0" presId="urn:microsoft.com/office/officeart/2005/8/layout/hierarchy1"/>
    <dgm:cxn modelId="{DFF682AF-9563-47A7-98E8-561FB5522BE3}" type="presParOf" srcId="{75B7A336-F123-43BF-88EE-99CCA9106D58}" destId="{042294BE-15DD-4ED8-B528-B8771F60502D}" srcOrd="0" destOrd="0" presId="urn:microsoft.com/office/officeart/2005/8/layout/hierarchy1"/>
    <dgm:cxn modelId="{65E3E8BA-2020-4CDF-8D2E-D3FC844A9199}" type="presParOf" srcId="{75B7A336-F123-43BF-88EE-99CCA9106D58}" destId="{0DA74CFA-2F64-4372-B355-F2A735C35F12}" srcOrd="1" destOrd="0" presId="urn:microsoft.com/office/officeart/2005/8/layout/hierarchy1"/>
    <dgm:cxn modelId="{D854D2D4-F38D-4BAC-909A-75AC0E5E791E}" type="presParOf" srcId="{0AED2F45-42E4-48C1-B6FE-F00460CF1218}" destId="{BD1DDEA7-015E-4930-AEBB-7B76422F2F26}" srcOrd="1" destOrd="0" presId="urn:microsoft.com/office/officeart/2005/8/layout/hierarchy1"/>
    <dgm:cxn modelId="{CDF9A946-349B-4BED-BF4A-CF687A53080C}" type="presParOf" srcId="{BD1DDEA7-015E-4930-AEBB-7B76422F2F26}" destId="{75300BCB-05C5-4F5B-8664-386759AD12D3}" srcOrd="0" destOrd="0" presId="urn:microsoft.com/office/officeart/2005/8/layout/hierarchy1"/>
    <dgm:cxn modelId="{B5A7104B-74F3-49B8-90FF-15A3411C4864}" type="presParOf" srcId="{BD1DDEA7-015E-4930-AEBB-7B76422F2F26}" destId="{DC25E546-FA9E-4263-9A57-A7CC0032143A}" srcOrd="1" destOrd="0" presId="urn:microsoft.com/office/officeart/2005/8/layout/hierarchy1"/>
    <dgm:cxn modelId="{AC943B70-4F23-4539-B129-8AD7A93A0AA2}" type="presParOf" srcId="{DC25E546-FA9E-4263-9A57-A7CC0032143A}" destId="{4A9E173D-8AC4-488F-A950-20A354044CA0}" srcOrd="0" destOrd="0" presId="urn:microsoft.com/office/officeart/2005/8/layout/hierarchy1"/>
    <dgm:cxn modelId="{527F46C7-BDE5-4284-BC33-DA6FCC966009}" type="presParOf" srcId="{4A9E173D-8AC4-488F-A950-20A354044CA0}" destId="{B1EFBC47-40AF-4A3B-B2A5-459AB0868170}" srcOrd="0" destOrd="0" presId="urn:microsoft.com/office/officeart/2005/8/layout/hierarchy1"/>
    <dgm:cxn modelId="{F875D9A1-C4D8-43EA-A18A-4CCDD1FAFA60}" type="presParOf" srcId="{4A9E173D-8AC4-488F-A950-20A354044CA0}" destId="{9593BE70-D8DF-4E8D-B1D3-AABC1F6EB727}" srcOrd="1" destOrd="0" presId="urn:microsoft.com/office/officeart/2005/8/layout/hierarchy1"/>
    <dgm:cxn modelId="{83A003FC-0D03-4925-B624-FE4026DEE275}" type="presParOf" srcId="{DC25E546-FA9E-4263-9A57-A7CC0032143A}" destId="{09DF53E8-7C70-4570-A4E1-FE2E0D6A757C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4463EA0-0943-44A1-8BC2-BD2D4C89D013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073FA210-747A-4B22-9962-D7B17AE93DC6}">
      <dgm:prSet phldrT="[Texte]" custT="1"/>
      <dgm:spPr/>
      <dgm:t>
        <a:bodyPr/>
        <a:lstStyle/>
        <a:p>
          <a:r>
            <a:rPr lang="fr-FR" sz="3200" dirty="0" smtClean="0"/>
            <a:t>P≤9kVA</a:t>
          </a:r>
        </a:p>
        <a:p>
          <a:r>
            <a:rPr lang="fr-FR" sz="3200" dirty="0" err="1" smtClean="0"/>
            <a:t>Consuel</a:t>
          </a:r>
          <a:endParaRPr lang="fr-FR" sz="3200" dirty="0"/>
        </a:p>
      </dgm:t>
    </dgm:pt>
    <dgm:pt modelId="{E27F4B03-3F39-4004-83F1-8C5CA902057A}" type="parTrans" cxnId="{C8F4FF11-618F-4506-A97F-84DB9D2CCD80}">
      <dgm:prSet/>
      <dgm:spPr/>
      <dgm:t>
        <a:bodyPr/>
        <a:lstStyle/>
        <a:p>
          <a:endParaRPr lang="fr-FR"/>
        </a:p>
      </dgm:t>
    </dgm:pt>
    <dgm:pt modelId="{1D3E6731-7060-4486-BE83-CB47F7075E8B}" type="sibTrans" cxnId="{C8F4FF11-618F-4506-A97F-84DB9D2CCD80}">
      <dgm:prSet/>
      <dgm:spPr/>
      <dgm:t>
        <a:bodyPr/>
        <a:lstStyle/>
        <a:p>
          <a:endParaRPr lang="fr-FR"/>
        </a:p>
      </dgm:t>
    </dgm:pt>
    <dgm:pt modelId="{EA8A22BE-A2D7-4540-B942-863EA65EB7E1}">
      <dgm:prSet phldrT="[Texte]" custT="1"/>
      <dgm:spPr/>
      <dgm:t>
        <a:bodyPr/>
        <a:lstStyle/>
        <a:p>
          <a:r>
            <a:rPr lang="fr-FR" sz="1400" dirty="0" smtClean="0"/>
            <a:t>Envoi demande et « dossier technique » à CONSUEL </a:t>
          </a:r>
        </a:p>
      </dgm:t>
    </dgm:pt>
    <dgm:pt modelId="{971C0157-9232-4617-AA99-18FBB65DC316}" type="parTrans" cxnId="{8A2E5BEF-013C-4EB5-A9BF-341F05E9157B}">
      <dgm:prSet/>
      <dgm:spPr/>
      <dgm:t>
        <a:bodyPr/>
        <a:lstStyle/>
        <a:p>
          <a:endParaRPr lang="fr-FR"/>
        </a:p>
      </dgm:t>
    </dgm:pt>
    <dgm:pt modelId="{BEEFDC3F-F392-4DA0-8F9B-B19F3B3F0C59}" type="sibTrans" cxnId="{8A2E5BEF-013C-4EB5-A9BF-341F05E9157B}">
      <dgm:prSet/>
      <dgm:spPr/>
      <dgm:t>
        <a:bodyPr/>
        <a:lstStyle/>
        <a:p>
          <a:endParaRPr lang="fr-FR"/>
        </a:p>
      </dgm:t>
    </dgm:pt>
    <dgm:pt modelId="{E3E8C639-B32F-4E75-BDF0-D56C247D5052}">
      <dgm:prSet phldrT="[Texte]" custT="1"/>
      <dgm:spPr/>
      <dgm:t>
        <a:bodyPr/>
        <a:lstStyle/>
        <a:p>
          <a:r>
            <a:rPr lang="fr-FR" sz="1400" dirty="0" smtClean="0"/>
            <a:t>Visite (aléatoire)</a:t>
          </a:r>
          <a:endParaRPr lang="fr-FR" sz="1400" dirty="0"/>
        </a:p>
      </dgm:t>
    </dgm:pt>
    <dgm:pt modelId="{7A005DCB-A415-4245-8B46-6EA69A8579A2}" type="parTrans" cxnId="{F2255596-EC96-405C-8EFB-7FCC7D7BCEF1}">
      <dgm:prSet/>
      <dgm:spPr/>
      <dgm:t>
        <a:bodyPr/>
        <a:lstStyle/>
        <a:p>
          <a:endParaRPr lang="fr-FR"/>
        </a:p>
      </dgm:t>
    </dgm:pt>
    <dgm:pt modelId="{35B71EC4-7435-4205-9649-DDE90A63807D}" type="sibTrans" cxnId="{F2255596-EC96-405C-8EFB-7FCC7D7BCEF1}">
      <dgm:prSet/>
      <dgm:spPr/>
      <dgm:t>
        <a:bodyPr/>
        <a:lstStyle/>
        <a:p>
          <a:endParaRPr lang="fr-FR"/>
        </a:p>
      </dgm:t>
    </dgm:pt>
    <dgm:pt modelId="{94B0FADC-6349-48C7-B3D3-2C73051625B4}">
      <dgm:prSet phldrT="[Texte]" custT="1"/>
      <dgm:spPr/>
      <dgm:t>
        <a:bodyPr/>
        <a:lstStyle/>
        <a:p>
          <a:r>
            <a:rPr lang="fr-FR" sz="3200" dirty="0" smtClean="0"/>
            <a:t>9kVA&lt;P≤100kVA</a:t>
          </a:r>
        </a:p>
        <a:p>
          <a:r>
            <a:rPr lang="fr-FR" sz="3200" dirty="0" smtClean="0"/>
            <a:t>Bureau de contrôle</a:t>
          </a:r>
          <a:endParaRPr lang="fr-FR" sz="3200" dirty="0"/>
        </a:p>
      </dgm:t>
    </dgm:pt>
    <dgm:pt modelId="{BC1C5E31-90AC-42DD-B748-0BA0C00A50EE}" type="parTrans" cxnId="{72EE7F1C-DB04-4E83-B5A6-34B2547711B6}">
      <dgm:prSet/>
      <dgm:spPr/>
      <dgm:t>
        <a:bodyPr/>
        <a:lstStyle/>
        <a:p>
          <a:endParaRPr lang="fr-FR"/>
        </a:p>
      </dgm:t>
    </dgm:pt>
    <dgm:pt modelId="{9A2C28CC-A709-44BA-ABC9-B2EBB43814AF}" type="sibTrans" cxnId="{72EE7F1C-DB04-4E83-B5A6-34B2547711B6}">
      <dgm:prSet/>
      <dgm:spPr/>
      <dgm:t>
        <a:bodyPr/>
        <a:lstStyle/>
        <a:p>
          <a:endParaRPr lang="fr-FR"/>
        </a:p>
      </dgm:t>
    </dgm:pt>
    <dgm:pt modelId="{3DAC9251-8ACC-4226-86A0-4B5F432FCD93}">
      <dgm:prSet phldrT="[Texte]" custT="1"/>
      <dgm:spPr/>
      <dgm:t>
        <a:bodyPr/>
        <a:lstStyle/>
        <a:p>
          <a:r>
            <a:rPr lang="fr-FR" sz="1400" dirty="0" smtClean="0"/>
            <a:t>Prise rendez-vous avec le bureau de contrôle et remise du dossier technique par l’installateur </a:t>
          </a:r>
        </a:p>
      </dgm:t>
    </dgm:pt>
    <dgm:pt modelId="{B2D134CD-4740-4751-A51F-ECD6F0AACF41}" type="parTrans" cxnId="{4BAFE9F5-C51C-49FC-A802-065A09422BC4}">
      <dgm:prSet/>
      <dgm:spPr/>
      <dgm:t>
        <a:bodyPr/>
        <a:lstStyle/>
        <a:p>
          <a:endParaRPr lang="fr-FR"/>
        </a:p>
      </dgm:t>
    </dgm:pt>
    <dgm:pt modelId="{6709DC7E-F2A0-440C-884C-6E58180393E0}" type="sibTrans" cxnId="{4BAFE9F5-C51C-49FC-A802-065A09422BC4}">
      <dgm:prSet/>
      <dgm:spPr/>
      <dgm:t>
        <a:bodyPr/>
        <a:lstStyle/>
        <a:p>
          <a:endParaRPr lang="fr-FR"/>
        </a:p>
      </dgm:t>
    </dgm:pt>
    <dgm:pt modelId="{077FC289-2777-444C-9CE8-D29FF261E8B7}">
      <dgm:prSet custT="1"/>
      <dgm:spPr/>
      <dgm:t>
        <a:bodyPr/>
        <a:lstStyle/>
        <a:p>
          <a:r>
            <a:rPr lang="fr-FR" sz="1400" dirty="0" smtClean="0"/>
            <a:t>Délivrance du certificat de conformité par  CONSUEL  à l’installateur</a:t>
          </a:r>
          <a:endParaRPr lang="fr-FR" sz="1400" dirty="0"/>
        </a:p>
      </dgm:t>
    </dgm:pt>
    <dgm:pt modelId="{E875913D-6009-49AA-B3BF-972D0E0D2B06}" type="parTrans" cxnId="{F19F4726-7B30-4132-8FF3-22CAEAB0B953}">
      <dgm:prSet/>
      <dgm:spPr/>
      <dgm:t>
        <a:bodyPr/>
        <a:lstStyle/>
        <a:p>
          <a:endParaRPr lang="fr-FR"/>
        </a:p>
      </dgm:t>
    </dgm:pt>
    <dgm:pt modelId="{FFB31511-A360-45BB-BE62-63DA1699AFF1}" type="sibTrans" cxnId="{F19F4726-7B30-4132-8FF3-22CAEAB0B953}">
      <dgm:prSet/>
      <dgm:spPr/>
      <dgm:t>
        <a:bodyPr/>
        <a:lstStyle/>
        <a:p>
          <a:endParaRPr lang="fr-FR"/>
        </a:p>
      </dgm:t>
    </dgm:pt>
    <dgm:pt modelId="{B8DD57F4-1461-4F0C-8DE8-7A4A813C7C19}">
      <dgm:prSet custT="1"/>
      <dgm:spPr/>
      <dgm:t>
        <a:bodyPr/>
        <a:lstStyle/>
        <a:p>
          <a:r>
            <a:rPr lang="fr-FR" sz="1400" dirty="0" smtClean="0"/>
            <a:t>Délivrance d’une attestation de conformité par le bureau contrôle à l’installateur qui l’envoie à CONSUEL</a:t>
          </a:r>
          <a:endParaRPr lang="fr-FR" sz="1400" dirty="0"/>
        </a:p>
      </dgm:t>
    </dgm:pt>
    <dgm:pt modelId="{427C1E49-15B0-4E2C-9206-8537C360FA0E}" type="parTrans" cxnId="{4FB7218C-8D94-425A-AA72-AEA050CB29AF}">
      <dgm:prSet/>
      <dgm:spPr/>
      <dgm:t>
        <a:bodyPr/>
        <a:lstStyle/>
        <a:p>
          <a:endParaRPr lang="fr-FR"/>
        </a:p>
      </dgm:t>
    </dgm:pt>
    <dgm:pt modelId="{4508FD0F-9A64-461E-A576-AC050BD8D3FB}" type="sibTrans" cxnId="{4FB7218C-8D94-425A-AA72-AEA050CB29AF}">
      <dgm:prSet/>
      <dgm:spPr/>
      <dgm:t>
        <a:bodyPr/>
        <a:lstStyle/>
        <a:p>
          <a:endParaRPr lang="fr-FR"/>
        </a:p>
      </dgm:t>
    </dgm:pt>
    <dgm:pt modelId="{0BADD11A-529A-4534-93E0-670C32737DC9}">
      <dgm:prSet custT="1"/>
      <dgm:spPr/>
      <dgm:t>
        <a:bodyPr/>
        <a:lstStyle/>
        <a:p>
          <a:r>
            <a:rPr lang="fr-FR" sz="1400" dirty="0" smtClean="0"/>
            <a:t>Délivrance du certificat de conformité par le CONSUEL à l’installateur</a:t>
          </a:r>
          <a:endParaRPr lang="fr-FR" sz="1400" dirty="0"/>
        </a:p>
      </dgm:t>
    </dgm:pt>
    <dgm:pt modelId="{4BE11301-C444-4AE3-B272-300DCC7292DF}" type="parTrans" cxnId="{599D432A-0042-434C-81D7-C40AF0F8B59F}">
      <dgm:prSet/>
      <dgm:spPr/>
      <dgm:t>
        <a:bodyPr/>
        <a:lstStyle/>
        <a:p>
          <a:endParaRPr lang="fr-FR"/>
        </a:p>
      </dgm:t>
    </dgm:pt>
    <dgm:pt modelId="{C8DC99C0-E9F3-4452-9103-5D255AF34B06}" type="sibTrans" cxnId="{599D432A-0042-434C-81D7-C40AF0F8B59F}">
      <dgm:prSet/>
      <dgm:spPr/>
      <dgm:t>
        <a:bodyPr/>
        <a:lstStyle/>
        <a:p>
          <a:endParaRPr lang="fr-FR"/>
        </a:p>
      </dgm:t>
    </dgm:pt>
    <dgm:pt modelId="{1FB37C43-0095-4217-904E-667E39BF0B32}">
      <dgm:prSet custT="1"/>
      <dgm:spPr/>
      <dgm:t>
        <a:bodyPr/>
        <a:lstStyle/>
        <a:p>
          <a:r>
            <a:rPr lang="fr-FR" sz="1400" dirty="0" smtClean="0"/>
            <a:t>Prise de rendez-vous de l’installateur avec ERDF pour le raccordement et remise du certificat de conformité</a:t>
          </a:r>
          <a:endParaRPr lang="fr-FR" sz="1400" dirty="0"/>
        </a:p>
      </dgm:t>
    </dgm:pt>
    <dgm:pt modelId="{C0E160F2-FDDA-4DD6-9D42-5F550DCB3464}" type="parTrans" cxnId="{754BFE9C-222B-443B-83E1-F6147D076283}">
      <dgm:prSet/>
      <dgm:spPr/>
      <dgm:t>
        <a:bodyPr/>
        <a:lstStyle/>
        <a:p>
          <a:endParaRPr lang="fr-FR"/>
        </a:p>
      </dgm:t>
    </dgm:pt>
    <dgm:pt modelId="{1DACDBFF-C3A1-479E-ACD7-B6A137E2EB50}" type="sibTrans" cxnId="{754BFE9C-222B-443B-83E1-F6147D076283}">
      <dgm:prSet/>
      <dgm:spPr/>
      <dgm:t>
        <a:bodyPr/>
        <a:lstStyle/>
        <a:p>
          <a:endParaRPr lang="fr-FR"/>
        </a:p>
      </dgm:t>
    </dgm:pt>
    <dgm:pt modelId="{6B592BAC-8D9D-4BC4-9497-2E602D4E6D66}">
      <dgm:prSet custT="1"/>
      <dgm:spPr/>
      <dgm:t>
        <a:bodyPr/>
        <a:lstStyle/>
        <a:p>
          <a:r>
            <a:rPr lang="fr-FR" sz="1400" dirty="0" smtClean="0"/>
            <a:t>Prise de rendez-vous avec ERDF pour le raccordement et remise du certificat de conformité</a:t>
          </a:r>
          <a:endParaRPr lang="fr-FR" sz="1400" dirty="0"/>
        </a:p>
      </dgm:t>
    </dgm:pt>
    <dgm:pt modelId="{F2E6E291-1646-4FE2-9B31-6CE6735BD13B}" type="parTrans" cxnId="{167711B4-D7F4-4259-A9D7-AFDEACBA86B8}">
      <dgm:prSet/>
      <dgm:spPr/>
      <dgm:t>
        <a:bodyPr/>
        <a:lstStyle/>
        <a:p>
          <a:endParaRPr lang="fr-FR"/>
        </a:p>
      </dgm:t>
    </dgm:pt>
    <dgm:pt modelId="{7DEA930F-7621-474E-A516-77E017EFE190}" type="sibTrans" cxnId="{167711B4-D7F4-4259-A9D7-AFDEACBA86B8}">
      <dgm:prSet/>
      <dgm:spPr/>
      <dgm:t>
        <a:bodyPr/>
        <a:lstStyle/>
        <a:p>
          <a:endParaRPr lang="fr-FR"/>
        </a:p>
      </dgm:t>
    </dgm:pt>
    <dgm:pt modelId="{20ABC9C0-C6B8-467A-B5E3-6CFAED1F87C3}" type="pres">
      <dgm:prSet presAssocID="{A4463EA0-0943-44A1-8BC2-BD2D4C89D013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4F5E8A3B-82EA-430B-BD6D-3D09CD75B49C}" type="pres">
      <dgm:prSet presAssocID="{073FA210-747A-4B22-9962-D7B17AE93DC6}" presName="compNode" presStyleCnt="0"/>
      <dgm:spPr/>
    </dgm:pt>
    <dgm:pt modelId="{F0529D31-B9A4-4117-8957-C76666F73D5E}" type="pres">
      <dgm:prSet presAssocID="{073FA210-747A-4B22-9962-D7B17AE93DC6}" presName="aNode" presStyleLbl="bgShp" presStyleIdx="0" presStyleCnt="2"/>
      <dgm:spPr/>
      <dgm:t>
        <a:bodyPr/>
        <a:lstStyle/>
        <a:p>
          <a:endParaRPr lang="fr-FR"/>
        </a:p>
      </dgm:t>
    </dgm:pt>
    <dgm:pt modelId="{273EFF81-935A-4101-A946-B781794DF3FE}" type="pres">
      <dgm:prSet presAssocID="{073FA210-747A-4B22-9962-D7B17AE93DC6}" presName="textNode" presStyleLbl="bgShp" presStyleIdx="0" presStyleCnt="2"/>
      <dgm:spPr/>
      <dgm:t>
        <a:bodyPr/>
        <a:lstStyle/>
        <a:p>
          <a:endParaRPr lang="fr-FR"/>
        </a:p>
      </dgm:t>
    </dgm:pt>
    <dgm:pt modelId="{70E2E01C-9364-4A9A-86DC-21F2C8B814D1}" type="pres">
      <dgm:prSet presAssocID="{073FA210-747A-4B22-9962-D7B17AE93DC6}" presName="compChildNode" presStyleCnt="0"/>
      <dgm:spPr/>
    </dgm:pt>
    <dgm:pt modelId="{93D80A89-F1E2-4B79-A82D-4A1650D21440}" type="pres">
      <dgm:prSet presAssocID="{073FA210-747A-4B22-9962-D7B17AE93DC6}" presName="theInnerList" presStyleCnt="0"/>
      <dgm:spPr/>
    </dgm:pt>
    <dgm:pt modelId="{4F821F83-BDA7-4321-A6C0-92F2A3DDB239}" type="pres">
      <dgm:prSet presAssocID="{EA8A22BE-A2D7-4540-B942-863EA65EB7E1}" presName="child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43E75A9-2FB8-4421-9B02-B7586B1A0F5E}" type="pres">
      <dgm:prSet presAssocID="{EA8A22BE-A2D7-4540-B942-863EA65EB7E1}" presName="aSpace2" presStyleCnt="0"/>
      <dgm:spPr/>
    </dgm:pt>
    <dgm:pt modelId="{B503F954-FC2D-4190-99C1-C86EEF3EE5A6}" type="pres">
      <dgm:prSet presAssocID="{E3E8C639-B32F-4E75-BDF0-D56C247D5052}" presName="childNode" presStyleLbl="node1" presStyleIdx="1" presStyleCnt="8" custScaleY="5948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D0EB5D3-D96D-450E-A6E2-9AC24C392080}" type="pres">
      <dgm:prSet presAssocID="{E3E8C639-B32F-4E75-BDF0-D56C247D5052}" presName="aSpace2" presStyleCnt="0"/>
      <dgm:spPr/>
    </dgm:pt>
    <dgm:pt modelId="{CC59074E-4F64-46AF-B643-F13F73F0003F}" type="pres">
      <dgm:prSet presAssocID="{077FC289-2777-444C-9CE8-D29FF261E8B7}" presName="child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9C65200-CC42-4E84-81CD-E5D8A4C80B21}" type="pres">
      <dgm:prSet presAssocID="{077FC289-2777-444C-9CE8-D29FF261E8B7}" presName="aSpace2" presStyleCnt="0"/>
      <dgm:spPr/>
    </dgm:pt>
    <dgm:pt modelId="{004DDF14-6587-448F-9336-A6337F5A9827}" type="pres">
      <dgm:prSet presAssocID="{1FB37C43-0095-4217-904E-667E39BF0B32}" presName="child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FB38BEE-BC03-4EAA-9BF7-FA14FB5FA835}" type="pres">
      <dgm:prSet presAssocID="{073FA210-747A-4B22-9962-D7B17AE93DC6}" presName="aSpace" presStyleCnt="0"/>
      <dgm:spPr/>
    </dgm:pt>
    <dgm:pt modelId="{F10302A2-44B9-463E-9775-050121F0A257}" type="pres">
      <dgm:prSet presAssocID="{94B0FADC-6349-48C7-B3D3-2C73051625B4}" presName="compNode" presStyleCnt="0"/>
      <dgm:spPr/>
    </dgm:pt>
    <dgm:pt modelId="{6255D2B5-5C21-474D-88C2-D3709565DD6A}" type="pres">
      <dgm:prSet presAssocID="{94B0FADC-6349-48C7-B3D3-2C73051625B4}" presName="aNode" presStyleLbl="bgShp" presStyleIdx="1" presStyleCnt="2"/>
      <dgm:spPr/>
      <dgm:t>
        <a:bodyPr/>
        <a:lstStyle/>
        <a:p>
          <a:endParaRPr lang="fr-FR"/>
        </a:p>
      </dgm:t>
    </dgm:pt>
    <dgm:pt modelId="{69B99268-60A8-450A-93EB-3F1740DCC378}" type="pres">
      <dgm:prSet presAssocID="{94B0FADC-6349-48C7-B3D3-2C73051625B4}" presName="textNode" presStyleLbl="bgShp" presStyleIdx="1" presStyleCnt="2"/>
      <dgm:spPr/>
      <dgm:t>
        <a:bodyPr/>
        <a:lstStyle/>
        <a:p>
          <a:endParaRPr lang="fr-FR"/>
        </a:p>
      </dgm:t>
    </dgm:pt>
    <dgm:pt modelId="{88592DCC-638D-49A3-B98A-E7B4C69E111A}" type="pres">
      <dgm:prSet presAssocID="{94B0FADC-6349-48C7-B3D3-2C73051625B4}" presName="compChildNode" presStyleCnt="0"/>
      <dgm:spPr/>
    </dgm:pt>
    <dgm:pt modelId="{C27FD81B-3FFA-4DCC-A098-6FED7DD7E3A5}" type="pres">
      <dgm:prSet presAssocID="{94B0FADC-6349-48C7-B3D3-2C73051625B4}" presName="theInnerList" presStyleCnt="0"/>
      <dgm:spPr/>
    </dgm:pt>
    <dgm:pt modelId="{34DF9344-5067-433F-A2EE-701FFD21193E}" type="pres">
      <dgm:prSet presAssocID="{3DAC9251-8ACC-4226-86A0-4B5F432FCD93}" presName="child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C7402CC-72E7-4953-A952-C66BF4A36CB2}" type="pres">
      <dgm:prSet presAssocID="{3DAC9251-8ACC-4226-86A0-4B5F432FCD93}" presName="aSpace2" presStyleCnt="0"/>
      <dgm:spPr/>
    </dgm:pt>
    <dgm:pt modelId="{E9CC0D07-AB0C-4700-8162-30D8B3D2A88C}" type="pres">
      <dgm:prSet presAssocID="{B8DD57F4-1461-4F0C-8DE8-7A4A813C7C19}" presName="child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84C1DAB-8331-4543-843C-4DE59F1521A6}" type="pres">
      <dgm:prSet presAssocID="{B8DD57F4-1461-4F0C-8DE8-7A4A813C7C19}" presName="aSpace2" presStyleCnt="0"/>
      <dgm:spPr/>
    </dgm:pt>
    <dgm:pt modelId="{B63A5679-2E36-4C8D-9BF5-0D7AC62D430A}" type="pres">
      <dgm:prSet presAssocID="{0BADD11A-529A-4534-93E0-670C32737DC9}" presName="child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9FD5408-B2F7-44A5-A339-818D477D681C}" type="pres">
      <dgm:prSet presAssocID="{0BADD11A-529A-4534-93E0-670C32737DC9}" presName="aSpace2" presStyleCnt="0"/>
      <dgm:spPr/>
    </dgm:pt>
    <dgm:pt modelId="{AA240997-5A39-4310-A865-A63CEA717080}" type="pres">
      <dgm:prSet presAssocID="{6B592BAC-8D9D-4BC4-9497-2E602D4E6D66}" presName="child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99A5CB1B-AE8F-435F-A79D-3476A11F6A41}" type="presOf" srcId="{E3E8C639-B32F-4E75-BDF0-D56C247D5052}" destId="{B503F954-FC2D-4190-99C1-C86EEF3EE5A6}" srcOrd="0" destOrd="0" presId="urn:microsoft.com/office/officeart/2005/8/layout/lProcess2"/>
    <dgm:cxn modelId="{754BFE9C-222B-443B-83E1-F6147D076283}" srcId="{073FA210-747A-4B22-9962-D7B17AE93DC6}" destId="{1FB37C43-0095-4217-904E-667E39BF0B32}" srcOrd="3" destOrd="0" parTransId="{C0E160F2-FDDA-4DD6-9D42-5F550DCB3464}" sibTransId="{1DACDBFF-C3A1-479E-ACD7-B6A137E2EB50}"/>
    <dgm:cxn modelId="{C728DF47-455B-4ADB-8184-22042296E61D}" type="presOf" srcId="{077FC289-2777-444C-9CE8-D29FF261E8B7}" destId="{CC59074E-4F64-46AF-B643-F13F73F0003F}" srcOrd="0" destOrd="0" presId="urn:microsoft.com/office/officeart/2005/8/layout/lProcess2"/>
    <dgm:cxn modelId="{CA2F9075-4162-4853-AAF8-6D0527650D4F}" type="presOf" srcId="{6B592BAC-8D9D-4BC4-9497-2E602D4E6D66}" destId="{AA240997-5A39-4310-A865-A63CEA717080}" srcOrd="0" destOrd="0" presId="urn:microsoft.com/office/officeart/2005/8/layout/lProcess2"/>
    <dgm:cxn modelId="{C8F4FF11-618F-4506-A97F-84DB9D2CCD80}" srcId="{A4463EA0-0943-44A1-8BC2-BD2D4C89D013}" destId="{073FA210-747A-4B22-9962-D7B17AE93DC6}" srcOrd="0" destOrd="0" parTransId="{E27F4B03-3F39-4004-83F1-8C5CA902057A}" sibTransId="{1D3E6731-7060-4486-BE83-CB47F7075E8B}"/>
    <dgm:cxn modelId="{13838631-0C87-4D24-BFE7-3D2216A0BF75}" type="presOf" srcId="{1FB37C43-0095-4217-904E-667E39BF0B32}" destId="{004DDF14-6587-448F-9336-A6337F5A9827}" srcOrd="0" destOrd="0" presId="urn:microsoft.com/office/officeart/2005/8/layout/lProcess2"/>
    <dgm:cxn modelId="{A7523252-12FC-4898-9B89-32E9690FE6A6}" type="presOf" srcId="{A4463EA0-0943-44A1-8BC2-BD2D4C89D013}" destId="{20ABC9C0-C6B8-467A-B5E3-6CFAED1F87C3}" srcOrd="0" destOrd="0" presId="urn:microsoft.com/office/officeart/2005/8/layout/lProcess2"/>
    <dgm:cxn modelId="{6832EE4A-4C97-42D1-AD30-A70378EC90C1}" type="presOf" srcId="{B8DD57F4-1461-4F0C-8DE8-7A4A813C7C19}" destId="{E9CC0D07-AB0C-4700-8162-30D8B3D2A88C}" srcOrd="0" destOrd="0" presId="urn:microsoft.com/office/officeart/2005/8/layout/lProcess2"/>
    <dgm:cxn modelId="{167711B4-D7F4-4259-A9D7-AFDEACBA86B8}" srcId="{94B0FADC-6349-48C7-B3D3-2C73051625B4}" destId="{6B592BAC-8D9D-4BC4-9497-2E602D4E6D66}" srcOrd="3" destOrd="0" parTransId="{F2E6E291-1646-4FE2-9B31-6CE6735BD13B}" sibTransId="{7DEA930F-7621-474E-A516-77E017EFE190}"/>
    <dgm:cxn modelId="{72EE7F1C-DB04-4E83-B5A6-34B2547711B6}" srcId="{A4463EA0-0943-44A1-8BC2-BD2D4C89D013}" destId="{94B0FADC-6349-48C7-B3D3-2C73051625B4}" srcOrd="1" destOrd="0" parTransId="{BC1C5E31-90AC-42DD-B748-0BA0C00A50EE}" sibTransId="{9A2C28CC-A709-44BA-ABC9-B2EBB43814AF}"/>
    <dgm:cxn modelId="{599D432A-0042-434C-81D7-C40AF0F8B59F}" srcId="{94B0FADC-6349-48C7-B3D3-2C73051625B4}" destId="{0BADD11A-529A-4534-93E0-670C32737DC9}" srcOrd="2" destOrd="0" parTransId="{4BE11301-C444-4AE3-B272-300DCC7292DF}" sibTransId="{C8DC99C0-E9F3-4452-9103-5D255AF34B06}"/>
    <dgm:cxn modelId="{2B8276C8-957A-489D-B06D-C37BAA8E6E6A}" type="presOf" srcId="{0BADD11A-529A-4534-93E0-670C32737DC9}" destId="{B63A5679-2E36-4C8D-9BF5-0D7AC62D430A}" srcOrd="0" destOrd="0" presId="urn:microsoft.com/office/officeart/2005/8/layout/lProcess2"/>
    <dgm:cxn modelId="{F705AB5B-344B-4C1E-B7F0-2C6437B3A7C5}" type="presOf" srcId="{EA8A22BE-A2D7-4540-B942-863EA65EB7E1}" destId="{4F821F83-BDA7-4321-A6C0-92F2A3DDB239}" srcOrd="0" destOrd="0" presId="urn:microsoft.com/office/officeart/2005/8/layout/lProcess2"/>
    <dgm:cxn modelId="{F19F4726-7B30-4132-8FF3-22CAEAB0B953}" srcId="{073FA210-747A-4B22-9962-D7B17AE93DC6}" destId="{077FC289-2777-444C-9CE8-D29FF261E8B7}" srcOrd="2" destOrd="0" parTransId="{E875913D-6009-49AA-B3BF-972D0E0D2B06}" sibTransId="{FFB31511-A360-45BB-BE62-63DA1699AFF1}"/>
    <dgm:cxn modelId="{F2255596-EC96-405C-8EFB-7FCC7D7BCEF1}" srcId="{073FA210-747A-4B22-9962-D7B17AE93DC6}" destId="{E3E8C639-B32F-4E75-BDF0-D56C247D5052}" srcOrd="1" destOrd="0" parTransId="{7A005DCB-A415-4245-8B46-6EA69A8579A2}" sibTransId="{35B71EC4-7435-4205-9649-DDE90A63807D}"/>
    <dgm:cxn modelId="{4BAFE9F5-C51C-49FC-A802-065A09422BC4}" srcId="{94B0FADC-6349-48C7-B3D3-2C73051625B4}" destId="{3DAC9251-8ACC-4226-86A0-4B5F432FCD93}" srcOrd="0" destOrd="0" parTransId="{B2D134CD-4740-4751-A51F-ECD6F0AACF41}" sibTransId="{6709DC7E-F2A0-440C-884C-6E58180393E0}"/>
    <dgm:cxn modelId="{D03DCFE9-5278-4A6B-A6A0-C4DE76F3DC99}" type="presOf" srcId="{073FA210-747A-4B22-9962-D7B17AE93DC6}" destId="{273EFF81-935A-4101-A946-B781794DF3FE}" srcOrd="1" destOrd="0" presId="urn:microsoft.com/office/officeart/2005/8/layout/lProcess2"/>
    <dgm:cxn modelId="{8A2E5BEF-013C-4EB5-A9BF-341F05E9157B}" srcId="{073FA210-747A-4B22-9962-D7B17AE93DC6}" destId="{EA8A22BE-A2D7-4540-B942-863EA65EB7E1}" srcOrd="0" destOrd="0" parTransId="{971C0157-9232-4617-AA99-18FBB65DC316}" sibTransId="{BEEFDC3F-F392-4DA0-8F9B-B19F3B3F0C59}"/>
    <dgm:cxn modelId="{560EE191-3E89-4196-9935-A9A31902CC90}" type="presOf" srcId="{073FA210-747A-4B22-9962-D7B17AE93DC6}" destId="{F0529D31-B9A4-4117-8957-C76666F73D5E}" srcOrd="0" destOrd="0" presId="urn:microsoft.com/office/officeart/2005/8/layout/lProcess2"/>
    <dgm:cxn modelId="{6A66EDBF-BC82-46B2-A9C7-8D972BE4D1DC}" type="presOf" srcId="{94B0FADC-6349-48C7-B3D3-2C73051625B4}" destId="{6255D2B5-5C21-474D-88C2-D3709565DD6A}" srcOrd="0" destOrd="0" presId="urn:microsoft.com/office/officeart/2005/8/layout/lProcess2"/>
    <dgm:cxn modelId="{C7A47FAF-3F76-4FD5-9E4C-C6F950A655FB}" type="presOf" srcId="{3DAC9251-8ACC-4226-86A0-4B5F432FCD93}" destId="{34DF9344-5067-433F-A2EE-701FFD21193E}" srcOrd="0" destOrd="0" presId="urn:microsoft.com/office/officeart/2005/8/layout/lProcess2"/>
    <dgm:cxn modelId="{4FB7218C-8D94-425A-AA72-AEA050CB29AF}" srcId="{94B0FADC-6349-48C7-B3D3-2C73051625B4}" destId="{B8DD57F4-1461-4F0C-8DE8-7A4A813C7C19}" srcOrd="1" destOrd="0" parTransId="{427C1E49-15B0-4E2C-9206-8537C360FA0E}" sibTransId="{4508FD0F-9A64-461E-A576-AC050BD8D3FB}"/>
    <dgm:cxn modelId="{B8C7C31A-D447-4136-9660-3C329C44F3D6}" type="presOf" srcId="{94B0FADC-6349-48C7-B3D3-2C73051625B4}" destId="{69B99268-60A8-450A-93EB-3F1740DCC378}" srcOrd="1" destOrd="0" presId="urn:microsoft.com/office/officeart/2005/8/layout/lProcess2"/>
    <dgm:cxn modelId="{9DB1CB94-652D-46D4-A5DD-49FB5D58D360}" type="presParOf" srcId="{20ABC9C0-C6B8-467A-B5E3-6CFAED1F87C3}" destId="{4F5E8A3B-82EA-430B-BD6D-3D09CD75B49C}" srcOrd="0" destOrd="0" presId="urn:microsoft.com/office/officeart/2005/8/layout/lProcess2"/>
    <dgm:cxn modelId="{ACAF4A80-17F3-4C76-B6E8-3CC3DF80DD33}" type="presParOf" srcId="{4F5E8A3B-82EA-430B-BD6D-3D09CD75B49C}" destId="{F0529D31-B9A4-4117-8957-C76666F73D5E}" srcOrd="0" destOrd="0" presId="urn:microsoft.com/office/officeart/2005/8/layout/lProcess2"/>
    <dgm:cxn modelId="{DB230CBB-7066-4F04-9E95-3EA6CF90A3A3}" type="presParOf" srcId="{4F5E8A3B-82EA-430B-BD6D-3D09CD75B49C}" destId="{273EFF81-935A-4101-A946-B781794DF3FE}" srcOrd="1" destOrd="0" presId="urn:microsoft.com/office/officeart/2005/8/layout/lProcess2"/>
    <dgm:cxn modelId="{CB0F379F-7AE3-458E-8296-D204BFC730D2}" type="presParOf" srcId="{4F5E8A3B-82EA-430B-BD6D-3D09CD75B49C}" destId="{70E2E01C-9364-4A9A-86DC-21F2C8B814D1}" srcOrd="2" destOrd="0" presId="urn:microsoft.com/office/officeart/2005/8/layout/lProcess2"/>
    <dgm:cxn modelId="{C140C01D-0ACA-44D2-BE48-05C3DCD727DD}" type="presParOf" srcId="{70E2E01C-9364-4A9A-86DC-21F2C8B814D1}" destId="{93D80A89-F1E2-4B79-A82D-4A1650D21440}" srcOrd="0" destOrd="0" presId="urn:microsoft.com/office/officeart/2005/8/layout/lProcess2"/>
    <dgm:cxn modelId="{1FF5549B-8B06-483B-8C93-780B848ECE49}" type="presParOf" srcId="{93D80A89-F1E2-4B79-A82D-4A1650D21440}" destId="{4F821F83-BDA7-4321-A6C0-92F2A3DDB239}" srcOrd="0" destOrd="0" presId="urn:microsoft.com/office/officeart/2005/8/layout/lProcess2"/>
    <dgm:cxn modelId="{90554D07-9105-443B-BC2D-95C0C9CB7803}" type="presParOf" srcId="{93D80A89-F1E2-4B79-A82D-4A1650D21440}" destId="{D43E75A9-2FB8-4421-9B02-B7586B1A0F5E}" srcOrd="1" destOrd="0" presId="urn:microsoft.com/office/officeart/2005/8/layout/lProcess2"/>
    <dgm:cxn modelId="{DB1E4E65-9B60-427E-9738-056BA0C0880B}" type="presParOf" srcId="{93D80A89-F1E2-4B79-A82D-4A1650D21440}" destId="{B503F954-FC2D-4190-99C1-C86EEF3EE5A6}" srcOrd="2" destOrd="0" presId="urn:microsoft.com/office/officeart/2005/8/layout/lProcess2"/>
    <dgm:cxn modelId="{21493564-D9C8-454C-9C05-A03DE54F0534}" type="presParOf" srcId="{93D80A89-F1E2-4B79-A82D-4A1650D21440}" destId="{0D0EB5D3-D96D-450E-A6E2-9AC24C392080}" srcOrd="3" destOrd="0" presId="urn:microsoft.com/office/officeart/2005/8/layout/lProcess2"/>
    <dgm:cxn modelId="{84A5FA06-9A19-482C-A66B-82686907127B}" type="presParOf" srcId="{93D80A89-F1E2-4B79-A82D-4A1650D21440}" destId="{CC59074E-4F64-46AF-B643-F13F73F0003F}" srcOrd="4" destOrd="0" presId="urn:microsoft.com/office/officeart/2005/8/layout/lProcess2"/>
    <dgm:cxn modelId="{ADAE6595-322D-4BE3-9BBE-94227DAD5A6C}" type="presParOf" srcId="{93D80A89-F1E2-4B79-A82D-4A1650D21440}" destId="{59C65200-CC42-4E84-81CD-E5D8A4C80B21}" srcOrd="5" destOrd="0" presId="urn:microsoft.com/office/officeart/2005/8/layout/lProcess2"/>
    <dgm:cxn modelId="{A0CC14FB-25A3-4C2B-891D-ACBD79B18C54}" type="presParOf" srcId="{93D80A89-F1E2-4B79-A82D-4A1650D21440}" destId="{004DDF14-6587-448F-9336-A6337F5A9827}" srcOrd="6" destOrd="0" presId="urn:microsoft.com/office/officeart/2005/8/layout/lProcess2"/>
    <dgm:cxn modelId="{41DF330C-BEA6-4508-A5D9-8A89B0EAECA7}" type="presParOf" srcId="{20ABC9C0-C6B8-467A-B5E3-6CFAED1F87C3}" destId="{8FB38BEE-BC03-4EAA-9BF7-FA14FB5FA835}" srcOrd="1" destOrd="0" presId="urn:microsoft.com/office/officeart/2005/8/layout/lProcess2"/>
    <dgm:cxn modelId="{66A325F2-439A-4B57-999F-D6A6F2B3D3F6}" type="presParOf" srcId="{20ABC9C0-C6B8-467A-B5E3-6CFAED1F87C3}" destId="{F10302A2-44B9-463E-9775-050121F0A257}" srcOrd="2" destOrd="0" presId="urn:microsoft.com/office/officeart/2005/8/layout/lProcess2"/>
    <dgm:cxn modelId="{7BC16017-DB83-4865-9B08-A3DC5FE78940}" type="presParOf" srcId="{F10302A2-44B9-463E-9775-050121F0A257}" destId="{6255D2B5-5C21-474D-88C2-D3709565DD6A}" srcOrd="0" destOrd="0" presId="urn:microsoft.com/office/officeart/2005/8/layout/lProcess2"/>
    <dgm:cxn modelId="{B98DCB84-C4E1-4D2F-B147-FBC9BF5AD6D9}" type="presParOf" srcId="{F10302A2-44B9-463E-9775-050121F0A257}" destId="{69B99268-60A8-450A-93EB-3F1740DCC378}" srcOrd="1" destOrd="0" presId="urn:microsoft.com/office/officeart/2005/8/layout/lProcess2"/>
    <dgm:cxn modelId="{D0580CD4-170B-4FCB-A0CE-68E4E78AD40A}" type="presParOf" srcId="{F10302A2-44B9-463E-9775-050121F0A257}" destId="{88592DCC-638D-49A3-B98A-E7B4C69E111A}" srcOrd="2" destOrd="0" presId="urn:microsoft.com/office/officeart/2005/8/layout/lProcess2"/>
    <dgm:cxn modelId="{661619AD-8751-4C4C-8F1D-F145F782959F}" type="presParOf" srcId="{88592DCC-638D-49A3-B98A-E7B4C69E111A}" destId="{C27FD81B-3FFA-4DCC-A098-6FED7DD7E3A5}" srcOrd="0" destOrd="0" presId="urn:microsoft.com/office/officeart/2005/8/layout/lProcess2"/>
    <dgm:cxn modelId="{DAECAA4A-78AC-4166-A615-47BFDF70F2BE}" type="presParOf" srcId="{C27FD81B-3FFA-4DCC-A098-6FED7DD7E3A5}" destId="{34DF9344-5067-433F-A2EE-701FFD21193E}" srcOrd="0" destOrd="0" presId="urn:microsoft.com/office/officeart/2005/8/layout/lProcess2"/>
    <dgm:cxn modelId="{FF52D2E5-0E2E-47DD-86CC-9FD4A2506847}" type="presParOf" srcId="{C27FD81B-3FFA-4DCC-A098-6FED7DD7E3A5}" destId="{3C7402CC-72E7-4953-A952-C66BF4A36CB2}" srcOrd="1" destOrd="0" presId="urn:microsoft.com/office/officeart/2005/8/layout/lProcess2"/>
    <dgm:cxn modelId="{49A7664D-D4E5-40F7-88D0-7F11A33CD6BE}" type="presParOf" srcId="{C27FD81B-3FFA-4DCC-A098-6FED7DD7E3A5}" destId="{E9CC0D07-AB0C-4700-8162-30D8B3D2A88C}" srcOrd="2" destOrd="0" presId="urn:microsoft.com/office/officeart/2005/8/layout/lProcess2"/>
    <dgm:cxn modelId="{A2E62378-E49A-465B-B5B3-A5E1F2F76F88}" type="presParOf" srcId="{C27FD81B-3FFA-4DCC-A098-6FED7DD7E3A5}" destId="{F84C1DAB-8331-4543-843C-4DE59F1521A6}" srcOrd="3" destOrd="0" presId="urn:microsoft.com/office/officeart/2005/8/layout/lProcess2"/>
    <dgm:cxn modelId="{98BC1FD8-B239-49CE-969E-4143EDA581CD}" type="presParOf" srcId="{C27FD81B-3FFA-4DCC-A098-6FED7DD7E3A5}" destId="{B63A5679-2E36-4C8D-9BF5-0D7AC62D430A}" srcOrd="4" destOrd="0" presId="urn:microsoft.com/office/officeart/2005/8/layout/lProcess2"/>
    <dgm:cxn modelId="{B3CB1F78-646F-4F6B-B085-164972BC9650}" type="presParOf" srcId="{C27FD81B-3FFA-4DCC-A098-6FED7DD7E3A5}" destId="{69FD5408-B2F7-44A5-A339-818D477D681C}" srcOrd="5" destOrd="0" presId="urn:microsoft.com/office/officeart/2005/8/layout/lProcess2"/>
    <dgm:cxn modelId="{9976EF7D-BEE4-4E54-9BA6-20FCCC953392}" type="presParOf" srcId="{C27FD81B-3FFA-4DCC-A098-6FED7DD7E3A5}" destId="{AA240997-5A39-4310-A865-A63CEA717080}" srcOrd="6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F6E0DED-7B58-49EF-9571-B361219FA999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608A1694-0D77-48BA-9047-83F00316FBAB}">
      <dgm:prSet phldrT="[Texte]" custT="1"/>
      <dgm:spPr/>
      <dgm:t>
        <a:bodyPr/>
        <a:lstStyle/>
        <a:p>
          <a:r>
            <a:rPr lang="fr-FR" sz="2400" dirty="0" smtClean="0"/>
            <a:t>P ≤ 9kVA</a:t>
          </a:r>
        </a:p>
        <a:p>
          <a:r>
            <a:rPr lang="fr-FR" sz="2400" dirty="0" smtClean="0"/>
            <a:t>CONSUEL</a:t>
          </a:r>
          <a:endParaRPr lang="fr-FR" sz="2400" dirty="0"/>
        </a:p>
      </dgm:t>
    </dgm:pt>
    <dgm:pt modelId="{67DCACF8-B712-47F8-8D98-9EBE0BBB7F3B}" type="parTrans" cxnId="{B271B24D-AD98-4995-AFCE-4A191FE50969}">
      <dgm:prSet/>
      <dgm:spPr/>
      <dgm:t>
        <a:bodyPr/>
        <a:lstStyle/>
        <a:p>
          <a:endParaRPr lang="fr-FR"/>
        </a:p>
      </dgm:t>
    </dgm:pt>
    <dgm:pt modelId="{F96331F5-BAE8-46E4-9BA2-D186ECF29619}" type="sibTrans" cxnId="{B271B24D-AD98-4995-AFCE-4A191FE50969}">
      <dgm:prSet/>
      <dgm:spPr/>
      <dgm:t>
        <a:bodyPr/>
        <a:lstStyle/>
        <a:p>
          <a:endParaRPr lang="fr-FR"/>
        </a:p>
      </dgm:t>
    </dgm:pt>
    <dgm:pt modelId="{6567FF19-1958-4B84-8054-FB78BBEF813E}">
      <dgm:prSet phldrT="[Texte]" custT="1"/>
      <dgm:spPr/>
      <dgm:t>
        <a:bodyPr/>
        <a:lstStyle/>
        <a:p>
          <a:r>
            <a:rPr lang="fr-FR" sz="1800" dirty="0" smtClean="0">
              <a:latin typeface="+mn-lt"/>
              <a:ea typeface="Times New Roman" panose="02020603050405020304" pitchFamily="18" charset="0"/>
              <a:cs typeface="Times New Roman" panose="02020603050405020304" pitchFamily="18" charset="0"/>
            </a:rPr>
            <a:t>« Dossier technique » CONSUEL à </a:t>
          </a:r>
          <a:r>
            <a:rPr lang="fr-FR" sz="1800" dirty="0" smtClean="0">
              <a:latin typeface="+mn-lt"/>
              <a:ea typeface="Times New Roman" panose="02020603050405020304" pitchFamily="18" charset="0"/>
              <a:cs typeface="Times New Roman" panose="02020603050405020304" pitchFamily="18" charset="0"/>
              <a:hlinkClick xmlns:r="http://schemas.openxmlformats.org/officeDocument/2006/relationships" r:id="rId1" action="ppaction://hlinkfile"/>
            </a:rPr>
            <a:t>compléter</a:t>
          </a:r>
          <a:endParaRPr lang="fr-FR" sz="1800" dirty="0">
            <a:latin typeface="+mn-lt"/>
          </a:endParaRPr>
        </a:p>
      </dgm:t>
    </dgm:pt>
    <dgm:pt modelId="{8F5E7CA3-D4E5-4B68-B17E-1EF75750B22B}" type="parTrans" cxnId="{8C498BE2-9E8A-4967-93FB-AFB4D66B6770}">
      <dgm:prSet/>
      <dgm:spPr/>
      <dgm:t>
        <a:bodyPr/>
        <a:lstStyle/>
        <a:p>
          <a:endParaRPr lang="fr-FR"/>
        </a:p>
      </dgm:t>
    </dgm:pt>
    <dgm:pt modelId="{7FEC3A26-5239-4FC3-B7E3-061769FB383C}" type="sibTrans" cxnId="{8C498BE2-9E8A-4967-93FB-AFB4D66B6770}">
      <dgm:prSet/>
      <dgm:spPr/>
      <dgm:t>
        <a:bodyPr/>
        <a:lstStyle/>
        <a:p>
          <a:endParaRPr lang="fr-FR"/>
        </a:p>
      </dgm:t>
    </dgm:pt>
    <dgm:pt modelId="{20F4E686-B222-47C1-896E-B68A3DB467A3}">
      <dgm:prSet phldrT="[Texte]" custT="1"/>
      <dgm:spPr/>
      <dgm:t>
        <a:bodyPr/>
        <a:lstStyle/>
        <a:p>
          <a:r>
            <a:rPr lang="fr-FR" sz="2400" dirty="0" smtClean="0"/>
            <a:t>9kVA &lt; P ≤ 100kVA</a:t>
          </a:r>
        </a:p>
        <a:p>
          <a:r>
            <a:rPr lang="fr-FR" sz="2400" dirty="0" smtClean="0"/>
            <a:t>Bureau Contrôle</a:t>
          </a:r>
          <a:endParaRPr lang="fr-FR" sz="2100" dirty="0"/>
        </a:p>
      </dgm:t>
    </dgm:pt>
    <dgm:pt modelId="{2792DA02-717A-484A-96CE-428C6AA26BC2}" type="parTrans" cxnId="{4C910E13-A893-46B3-B399-A5FFBE6AE041}">
      <dgm:prSet/>
      <dgm:spPr/>
      <dgm:t>
        <a:bodyPr/>
        <a:lstStyle/>
        <a:p>
          <a:endParaRPr lang="fr-FR"/>
        </a:p>
      </dgm:t>
    </dgm:pt>
    <dgm:pt modelId="{36FDF78D-E8F6-45DD-8376-2804D259A7F6}" type="sibTrans" cxnId="{4C910E13-A893-46B3-B399-A5FFBE6AE041}">
      <dgm:prSet/>
      <dgm:spPr/>
      <dgm:t>
        <a:bodyPr/>
        <a:lstStyle/>
        <a:p>
          <a:endParaRPr lang="fr-FR"/>
        </a:p>
      </dgm:t>
    </dgm:pt>
    <dgm:pt modelId="{ED4B022A-4F0D-4C9D-A275-5C088749FBC4}">
      <dgm:prSet phldrT="[Texte]"/>
      <dgm:spPr/>
      <dgm:t>
        <a:bodyPr/>
        <a:lstStyle/>
        <a:p>
          <a:r>
            <a:rPr lang="fr-FR" dirty="0" smtClean="0">
              <a:latin typeface="+mn-lt"/>
              <a:ea typeface="Times New Roman" panose="02020603050405020304" pitchFamily="18" charset="0"/>
              <a:cs typeface="Times New Roman" panose="02020603050405020304" pitchFamily="18" charset="0"/>
            </a:rPr>
            <a:t>Schémas de principe et électriques détaillés de  l’installation</a:t>
          </a:r>
          <a:endParaRPr lang="fr-FR" dirty="0"/>
        </a:p>
      </dgm:t>
    </dgm:pt>
    <dgm:pt modelId="{D7338446-2E48-42FE-A2BF-6019EB97F107}" type="parTrans" cxnId="{665DCA50-A29F-4017-894A-68417FDA6CA0}">
      <dgm:prSet/>
      <dgm:spPr/>
      <dgm:t>
        <a:bodyPr/>
        <a:lstStyle/>
        <a:p>
          <a:endParaRPr lang="fr-FR"/>
        </a:p>
      </dgm:t>
    </dgm:pt>
    <dgm:pt modelId="{93178355-230A-4A3E-9216-0AF76F4762DC}" type="sibTrans" cxnId="{665DCA50-A29F-4017-894A-68417FDA6CA0}">
      <dgm:prSet/>
      <dgm:spPr/>
      <dgm:t>
        <a:bodyPr/>
        <a:lstStyle/>
        <a:p>
          <a:endParaRPr lang="fr-FR"/>
        </a:p>
      </dgm:t>
    </dgm:pt>
    <dgm:pt modelId="{DB74B882-9E36-4638-BAA0-7A7AB7F350AD}">
      <dgm:prSet phldrT="[Texte]"/>
      <dgm:spPr/>
      <dgm:t>
        <a:bodyPr/>
        <a:lstStyle/>
        <a:p>
          <a:r>
            <a:rPr lang="fr-FR" dirty="0" smtClean="0"/>
            <a:t>Conformités des matériels, attestations assurances, ……</a:t>
          </a:r>
          <a:endParaRPr lang="fr-FR" dirty="0"/>
        </a:p>
      </dgm:t>
    </dgm:pt>
    <dgm:pt modelId="{BBE4EF54-D465-41A1-9EF4-CFAD1DD46AD8}" type="parTrans" cxnId="{50915095-AEA4-4C3F-82DC-EE592DE0004A}">
      <dgm:prSet/>
      <dgm:spPr/>
      <dgm:t>
        <a:bodyPr/>
        <a:lstStyle/>
        <a:p>
          <a:endParaRPr lang="fr-FR"/>
        </a:p>
      </dgm:t>
    </dgm:pt>
    <dgm:pt modelId="{EE9A30FA-0112-49EE-9671-9AA6107A4A91}" type="sibTrans" cxnId="{50915095-AEA4-4C3F-82DC-EE592DE0004A}">
      <dgm:prSet/>
      <dgm:spPr/>
      <dgm:t>
        <a:bodyPr/>
        <a:lstStyle/>
        <a:p>
          <a:endParaRPr lang="fr-FR"/>
        </a:p>
      </dgm:t>
    </dgm:pt>
    <dgm:pt modelId="{BF024360-729D-4857-BD7F-FAA75CE572F9}">
      <dgm:prSet/>
      <dgm:spPr/>
      <dgm:t>
        <a:bodyPr/>
        <a:lstStyle/>
        <a:p>
          <a:r>
            <a:rPr lang="fr-FR" dirty="0" smtClean="0">
              <a:latin typeface="+mn-lt"/>
              <a:ea typeface="Times New Roman" panose="02020603050405020304" pitchFamily="18" charset="0"/>
              <a:cs typeface="Times New Roman" panose="02020603050405020304" pitchFamily="18" charset="0"/>
            </a:rPr>
            <a:t>Nomenclatures des équipements, ….</a:t>
          </a:r>
          <a:endParaRPr lang="fr-FR" dirty="0">
            <a:latin typeface="+mn-lt"/>
          </a:endParaRPr>
        </a:p>
      </dgm:t>
    </dgm:pt>
    <dgm:pt modelId="{D80733F0-2336-4F36-A3DB-8FB0E7CB81A1}" type="parTrans" cxnId="{4F1F2A53-8ACB-4B19-9ECB-1A166E2FDA56}">
      <dgm:prSet/>
      <dgm:spPr/>
      <dgm:t>
        <a:bodyPr/>
        <a:lstStyle/>
        <a:p>
          <a:endParaRPr lang="fr-FR"/>
        </a:p>
      </dgm:t>
    </dgm:pt>
    <dgm:pt modelId="{78040E97-EEA8-4F12-8EC9-463629FB9AC1}" type="sibTrans" cxnId="{4F1F2A53-8ACB-4B19-9ECB-1A166E2FDA56}">
      <dgm:prSet/>
      <dgm:spPr/>
      <dgm:t>
        <a:bodyPr/>
        <a:lstStyle/>
        <a:p>
          <a:endParaRPr lang="fr-FR"/>
        </a:p>
      </dgm:t>
    </dgm:pt>
    <dgm:pt modelId="{C5A126EE-64D9-4C14-8EB4-22EBEBE50334}">
      <dgm:prSet phldrT="[Texte]"/>
      <dgm:spPr/>
      <dgm:t>
        <a:bodyPr/>
        <a:lstStyle/>
        <a:p>
          <a:r>
            <a:rPr lang="fr-FR" dirty="0" smtClean="0"/>
            <a:t>Consignes de maintenance</a:t>
          </a:r>
          <a:endParaRPr lang="fr-FR" dirty="0"/>
        </a:p>
      </dgm:t>
    </dgm:pt>
    <dgm:pt modelId="{755CF609-12BD-45E6-B9A9-F10EC01D2139}" type="parTrans" cxnId="{B373E82C-7BAC-4F45-8DEE-046455582A38}">
      <dgm:prSet/>
      <dgm:spPr/>
      <dgm:t>
        <a:bodyPr/>
        <a:lstStyle/>
        <a:p>
          <a:endParaRPr lang="fr-FR"/>
        </a:p>
      </dgm:t>
    </dgm:pt>
    <dgm:pt modelId="{DB4461AC-6553-4984-9E79-D42152F43D5F}" type="sibTrans" cxnId="{B373E82C-7BAC-4F45-8DEE-046455582A38}">
      <dgm:prSet/>
      <dgm:spPr/>
      <dgm:t>
        <a:bodyPr/>
        <a:lstStyle/>
        <a:p>
          <a:endParaRPr lang="fr-FR"/>
        </a:p>
      </dgm:t>
    </dgm:pt>
    <dgm:pt modelId="{3E7C8F23-EC50-40E5-85D4-E21B235E1417}">
      <dgm:prSet phldrT="[Texte]"/>
      <dgm:spPr/>
      <dgm:t>
        <a:bodyPr/>
        <a:lstStyle/>
        <a:p>
          <a:r>
            <a:rPr lang="fr-FR" dirty="0" smtClean="0"/>
            <a:t>…………..</a:t>
          </a:r>
          <a:endParaRPr lang="fr-FR" dirty="0"/>
        </a:p>
      </dgm:t>
    </dgm:pt>
    <dgm:pt modelId="{EFDCB973-73BF-4EE3-B212-43F52DD01D4C}" type="parTrans" cxnId="{74DA4948-C715-499B-8915-DBA3162DCF17}">
      <dgm:prSet/>
      <dgm:spPr/>
      <dgm:t>
        <a:bodyPr/>
        <a:lstStyle/>
        <a:p>
          <a:endParaRPr lang="fr-FR"/>
        </a:p>
      </dgm:t>
    </dgm:pt>
    <dgm:pt modelId="{0202821A-4DEE-4E32-9A4C-5EA956A4EF86}" type="sibTrans" cxnId="{74DA4948-C715-499B-8915-DBA3162DCF17}">
      <dgm:prSet/>
      <dgm:spPr/>
      <dgm:t>
        <a:bodyPr/>
        <a:lstStyle/>
        <a:p>
          <a:endParaRPr lang="fr-FR"/>
        </a:p>
      </dgm:t>
    </dgm:pt>
    <dgm:pt modelId="{8A571586-2624-418D-BCB3-4CF1844664CF}">
      <dgm:prSet phldrT="[Texte]"/>
      <dgm:spPr/>
      <dgm:t>
        <a:bodyPr/>
        <a:lstStyle/>
        <a:p>
          <a:r>
            <a:rPr lang="fr-FR" dirty="0" smtClean="0"/>
            <a:t>Descriptif de l’installation et de son fonctionnement</a:t>
          </a:r>
          <a:endParaRPr lang="fr-FR" dirty="0"/>
        </a:p>
      </dgm:t>
    </dgm:pt>
    <dgm:pt modelId="{FB362707-023B-402B-98A5-BD9269A64429}" type="parTrans" cxnId="{01DC6134-62B0-4295-8116-0ED0480AE762}">
      <dgm:prSet/>
      <dgm:spPr/>
      <dgm:t>
        <a:bodyPr/>
        <a:lstStyle/>
        <a:p>
          <a:endParaRPr lang="fr-FR"/>
        </a:p>
      </dgm:t>
    </dgm:pt>
    <dgm:pt modelId="{A5223805-532F-4165-86F8-70DD392D1E4C}" type="sibTrans" cxnId="{01DC6134-62B0-4295-8116-0ED0480AE762}">
      <dgm:prSet/>
      <dgm:spPr/>
      <dgm:t>
        <a:bodyPr/>
        <a:lstStyle/>
        <a:p>
          <a:endParaRPr lang="fr-FR"/>
        </a:p>
      </dgm:t>
    </dgm:pt>
    <dgm:pt modelId="{662A6081-61B9-4492-8635-3B811CAE5C16}">
      <dgm:prSet phldrT="[Texte]"/>
      <dgm:spPr/>
      <dgm:t>
        <a:bodyPr/>
        <a:lstStyle/>
        <a:p>
          <a:r>
            <a:rPr lang="fr-FR" dirty="0" smtClean="0"/>
            <a:t>Notes de calculs</a:t>
          </a:r>
          <a:endParaRPr lang="fr-FR" dirty="0"/>
        </a:p>
      </dgm:t>
    </dgm:pt>
    <dgm:pt modelId="{2247C43B-D8F2-4131-8216-180B72DD8B63}" type="parTrans" cxnId="{1DFD27D1-32F7-419C-99B9-1ACE49524A15}">
      <dgm:prSet/>
      <dgm:spPr/>
      <dgm:t>
        <a:bodyPr/>
        <a:lstStyle/>
        <a:p>
          <a:endParaRPr lang="fr-FR"/>
        </a:p>
      </dgm:t>
    </dgm:pt>
    <dgm:pt modelId="{D4158933-A66D-406E-BB77-21630C4D5BCB}" type="sibTrans" cxnId="{1DFD27D1-32F7-419C-99B9-1ACE49524A15}">
      <dgm:prSet/>
      <dgm:spPr/>
      <dgm:t>
        <a:bodyPr/>
        <a:lstStyle/>
        <a:p>
          <a:endParaRPr lang="fr-FR"/>
        </a:p>
      </dgm:t>
    </dgm:pt>
    <dgm:pt modelId="{2F5B2B2E-F603-4107-8070-2E8ADA81C9AD}">
      <dgm:prSet/>
      <dgm:spPr/>
      <dgm:t>
        <a:bodyPr/>
        <a:lstStyle/>
        <a:p>
          <a:r>
            <a:rPr lang="fr-FR" dirty="0" smtClean="0">
              <a:latin typeface="+mn-lt"/>
              <a:ea typeface="Times New Roman" panose="02020603050405020304" pitchFamily="18" charset="0"/>
              <a:cs typeface="Times New Roman" panose="02020603050405020304" pitchFamily="18" charset="0"/>
            </a:rPr>
            <a:t>Plans de câblage et d’implantation,…</a:t>
          </a:r>
          <a:endParaRPr lang="fr-FR" dirty="0">
            <a:latin typeface="+mn-lt"/>
          </a:endParaRPr>
        </a:p>
      </dgm:t>
    </dgm:pt>
    <dgm:pt modelId="{9A45F448-DDFB-4DDC-8FC6-3D4F9DF224A7}" type="parTrans" cxnId="{74393755-1423-4FB6-A39D-EAA775190EF5}">
      <dgm:prSet/>
      <dgm:spPr/>
      <dgm:t>
        <a:bodyPr/>
        <a:lstStyle/>
        <a:p>
          <a:endParaRPr lang="fr-FR"/>
        </a:p>
      </dgm:t>
    </dgm:pt>
    <dgm:pt modelId="{3BEDF38F-0B74-4C96-9E48-793CDD1F1930}" type="sibTrans" cxnId="{74393755-1423-4FB6-A39D-EAA775190EF5}">
      <dgm:prSet/>
      <dgm:spPr/>
      <dgm:t>
        <a:bodyPr/>
        <a:lstStyle/>
        <a:p>
          <a:endParaRPr lang="fr-FR"/>
        </a:p>
      </dgm:t>
    </dgm:pt>
    <dgm:pt modelId="{9F00196F-03E7-42FC-B810-76E94F38A27F}" type="pres">
      <dgm:prSet presAssocID="{5F6E0DED-7B58-49EF-9571-B361219FA99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05547815-E8FE-4612-B22C-86DAFC565369}" type="pres">
      <dgm:prSet presAssocID="{608A1694-0D77-48BA-9047-83F00316FBAB}" presName="linNode" presStyleCnt="0"/>
      <dgm:spPr/>
    </dgm:pt>
    <dgm:pt modelId="{D6872957-FE9F-4A06-AB89-286671D2F006}" type="pres">
      <dgm:prSet presAssocID="{608A1694-0D77-48BA-9047-83F00316FBAB}" presName="parentText" presStyleLbl="node1" presStyleIdx="0" presStyleCnt="2" custScaleX="63599" custScaleY="83174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9967465-E7F4-4E8A-81CC-D71E9FAF0DA1}" type="pres">
      <dgm:prSet presAssocID="{608A1694-0D77-48BA-9047-83F00316FBAB}" presName="descendantText" presStyleLbl="alignAccFollowNode1" presStyleIdx="0" presStyleCnt="2" custScaleX="50150" custScaleY="81126" custLinFactNeighborX="-47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25FCE94-C9F9-4E09-946E-A570CFC0C79D}" type="pres">
      <dgm:prSet presAssocID="{F96331F5-BAE8-46E4-9BA2-D186ECF29619}" presName="sp" presStyleCnt="0"/>
      <dgm:spPr/>
    </dgm:pt>
    <dgm:pt modelId="{D8D167F2-ADCD-4475-89F3-863C26E1504F}" type="pres">
      <dgm:prSet presAssocID="{20F4E686-B222-47C1-896E-B68A3DB467A3}" presName="linNode" presStyleCnt="0"/>
      <dgm:spPr/>
    </dgm:pt>
    <dgm:pt modelId="{C28B4C67-F25A-4160-9218-612835DC3FC7}" type="pres">
      <dgm:prSet presAssocID="{20F4E686-B222-47C1-896E-B68A3DB467A3}" presName="parentText" presStyleLbl="node1" presStyleIdx="1" presStyleCnt="2" custScaleX="63780" custScaleY="12915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31D2440-4D27-4DFA-816D-6381AEA75FC7}" type="pres">
      <dgm:prSet presAssocID="{20F4E686-B222-47C1-896E-B68A3DB467A3}" presName="descendantText" presStyleLbl="alignAccFollowNode1" presStyleIdx="1" presStyleCnt="2" custScaleX="123092" custScaleY="14328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BE32BBBE-15B1-45DC-B281-FE1DBB3EB2C8}" type="presOf" srcId="{608A1694-0D77-48BA-9047-83F00316FBAB}" destId="{D6872957-FE9F-4A06-AB89-286671D2F006}" srcOrd="0" destOrd="0" presId="urn:microsoft.com/office/officeart/2005/8/layout/vList5"/>
    <dgm:cxn modelId="{3F2F583F-3B2B-4836-BF7E-C397029FB383}" type="presOf" srcId="{C5A126EE-64D9-4C14-8EB4-22EBEBE50334}" destId="{931D2440-4D27-4DFA-816D-6381AEA75FC7}" srcOrd="0" destOrd="6" presId="urn:microsoft.com/office/officeart/2005/8/layout/vList5"/>
    <dgm:cxn modelId="{F4F4814C-A3A7-4FC0-9F26-F589134BEBEA}" type="presOf" srcId="{ED4B022A-4F0D-4C9D-A275-5C088749FBC4}" destId="{931D2440-4D27-4DFA-816D-6381AEA75FC7}" srcOrd="0" destOrd="1" presId="urn:microsoft.com/office/officeart/2005/8/layout/vList5"/>
    <dgm:cxn modelId="{665DCA50-A29F-4017-894A-68417FDA6CA0}" srcId="{20F4E686-B222-47C1-896E-B68A3DB467A3}" destId="{ED4B022A-4F0D-4C9D-A275-5C088749FBC4}" srcOrd="1" destOrd="0" parTransId="{D7338446-2E48-42FE-A2BF-6019EB97F107}" sibTransId="{93178355-230A-4A3E-9216-0AF76F4762DC}"/>
    <dgm:cxn modelId="{4C910E13-A893-46B3-B399-A5FFBE6AE041}" srcId="{5F6E0DED-7B58-49EF-9571-B361219FA999}" destId="{20F4E686-B222-47C1-896E-B68A3DB467A3}" srcOrd="1" destOrd="0" parTransId="{2792DA02-717A-484A-96CE-428C6AA26BC2}" sibTransId="{36FDF78D-E8F6-45DD-8376-2804D259A7F6}"/>
    <dgm:cxn modelId="{74393755-1423-4FB6-A39D-EAA775190EF5}" srcId="{20F4E686-B222-47C1-896E-B68A3DB467A3}" destId="{2F5B2B2E-F603-4107-8070-2E8ADA81C9AD}" srcOrd="3" destOrd="0" parTransId="{9A45F448-DDFB-4DDC-8FC6-3D4F9DF224A7}" sibTransId="{3BEDF38F-0B74-4C96-9E48-793CDD1F1930}"/>
    <dgm:cxn modelId="{4F1F2A53-8ACB-4B19-9ECB-1A166E2FDA56}" srcId="{20F4E686-B222-47C1-896E-B68A3DB467A3}" destId="{BF024360-729D-4857-BD7F-FAA75CE572F9}" srcOrd="2" destOrd="0" parTransId="{D80733F0-2336-4F36-A3DB-8FB0E7CB81A1}" sibTransId="{78040E97-EEA8-4F12-8EC9-463629FB9AC1}"/>
    <dgm:cxn modelId="{0543F969-6344-45CF-A669-BC82B1207914}" type="presOf" srcId="{662A6081-61B9-4492-8635-3B811CAE5C16}" destId="{931D2440-4D27-4DFA-816D-6381AEA75FC7}" srcOrd="0" destOrd="4" presId="urn:microsoft.com/office/officeart/2005/8/layout/vList5"/>
    <dgm:cxn modelId="{1DFD27D1-32F7-419C-99B9-1ACE49524A15}" srcId="{20F4E686-B222-47C1-896E-B68A3DB467A3}" destId="{662A6081-61B9-4492-8635-3B811CAE5C16}" srcOrd="4" destOrd="0" parTransId="{2247C43B-D8F2-4131-8216-180B72DD8B63}" sibTransId="{D4158933-A66D-406E-BB77-21630C4D5BCB}"/>
    <dgm:cxn modelId="{9AFF61C9-1B59-435F-A505-7CEEA00A916B}" type="presOf" srcId="{6567FF19-1958-4B84-8054-FB78BBEF813E}" destId="{59967465-E7F4-4E8A-81CC-D71E9FAF0DA1}" srcOrd="0" destOrd="0" presId="urn:microsoft.com/office/officeart/2005/8/layout/vList5"/>
    <dgm:cxn modelId="{522FFB25-3AA5-4992-97BA-7C481596E19E}" type="presOf" srcId="{5F6E0DED-7B58-49EF-9571-B361219FA999}" destId="{9F00196F-03E7-42FC-B810-76E94F38A27F}" srcOrd="0" destOrd="0" presId="urn:microsoft.com/office/officeart/2005/8/layout/vList5"/>
    <dgm:cxn modelId="{50915095-AEA4-4C3F-82DC-EE592DE0004A}" srcId="{20F4E686-B222-47C1-896E-B68A3DB467A3}" destId="{DB74B882-9E36-4638-BAA0-7A7AB7F350AD}" srcOrd="5" destOrd="0" parTransId="{BBE4EF54-D465-41A1-9EF4-CFAD1DD46AD8}" sibTransId="{EE9A30FA-0112-49EE-9671-9AA6107A4A91}"/>
    <dgm:cxn modelId="{F7FFA96E-0FE9-475B-8B97-7CF2F94CCE1F}" type="presOf" srcId="{BF024360-729D-4857-BD7F-FAA75CE572F9}" destId="{931D2440-4D27-4DFA-816D-6381AEA75FC7}" srcOrd="0" destOrd="2" presId="urn:microsoft.com/office/officeart/2005/8/layout/vList5"/>
    <dgm:cxn modelId="{8C498BE2-9E8A-4967-93FB-AFB4D66B6770}" srcId="{608A1694-0D77-48BA-9047-83F00316FBAB}" destId="{6567FF19-1958-4B84-8054-FB78BBEF813E}" srcOrd="0" destOrd="0" parTransId="{8F5E7CA3-D4E5-4B68-B17E-1EF75750B22B}" sibTransId="{7FEC3A26-5239-4FC3-B7E3-061769FB383C}"/>
    <dgm:cxn modelId="{B373E82C-7BAC-4F45-8DEE-046455582A38}" srcId="{20F4E686-B222-47C1-896E-B68A3DB467A3}" destId="{C5A126EE-64D9-4C14-8EB4-22EBEBE50334}" srcOrd="6" destOrd="0" parTransId="{755CF609-12BD-45E6-B9A9-F10EC01D2139}" sibTransId="{DB4461AC-6553-4984-9E79-D42152F43D5F}"/>
    <dgm:cxn modelId="{F548EA67-31B5-4456-B46B-B1ADF103682F}" type="presOf" srcId="{8A571586-2624-418D-BCB3-4CF1844664CF}" destId="{931D2440-4D27-4DFA-816D-6381AEA75FC7}" srcOrd="0" destOrd="0" presId="urn:microsoft.com/office/officeart/2005/8/layout/vList5"/>
    <dgm:cxn modelId="{CB32E1E2-6702-4CF0-BBF0-1FD35D72762A}" type="presOf" srcId="{2F5B2B2E-F603-4107-8070-2E8ADA81C9AD}" destId="{931D2440-4D27-4DFA-816D-6381AEA75FC7}" srcOrd="0" destOrd="3" presId="urn:microsoft.com/office/officeart/2005/8/layout/vList5"/>
    <dgm:cxn modelId="{CF8211A9-8FDD-43F8-B195-FB6F4F661A50}" type="presOf" srcId="{3E7C8F23-EC50-40E5-85D4-E21B235E1417}" destId="{931D2440-4D27-4DFA-816D-6381AEA75FC7}" srcOrd="0" destOrd="7" presId="urn:microsoft.com/office/officeart/2005/8/layout/vList5"/>
    <dgm:cxn modelId="{B271B24D-AD98-4995-AFCE-4A191FE50969}" srcId="{5F6E0DED-7B58-49EF-9571-B361219FA999}" destId="{608A1694-0D77-48BA-9047-83F00316FBAB}" srcOrd="0" destOrd="0" parTransId="{67DCACF8-B712-47F8-8D98-9EBE0BBB7F3B}" sibTransId="{F96331F5-BAE8-46E4-9BA2-D186ECF29619}"/>
    <dgm:cxn modelId="{35B109A1-C454-4433-82B3-452DAFC84312}" type="presOf" srcId="{DB74B882-9E36-4638-BAA0-7A7AB7F350AD}" destId="{931D2440-4D27-4DFA-816D-6381AEA75FC7}" srcOrd="0" destOrd="5" presId="urn:microsoft.com/office/officeart/2005/8/layout/vList5"/>
    <dgm:cxn modelId="{B36FB50F-65F0-4C3D-B33B-BCFB55961607}" type="presOf" srcId="{20F4E686-B222-47C1-896E-B68A3DB467A3}" destId="{C28B4C67-F25A-4160-9218-612835DC3FC7}" srcOrd="0" destOrd="0" presId="urn:microsoft.com/office/officeart/2005/8/layout/vList5"/>
    <dgm:cxn modelId="{74DA4948-C715-499B-8915-DBA3162DCF17}" srcId="{20F4E686-B222-47C1-896E-B68A3DB467A3}" destId="{3E7C8F23-EC50-40E5-85D4-E21B235E1417}" srcOrd="7" destOrd="0" parTransId="{EFDCB973-73BF-4EE3-B212-43F52DD01D4C}" sibTransId="{0202821A-4DEE-4E32-9A4C-5EA956A4EF86}"/>
    <dgm:cxn modelId="{01DC6134-62B0-4295-8116-0ED0480AE762}" srcId="{20F4E686-B222-47C1-896E-B68A3DB467A3}" destId="{8A571586-2624-418D-BCB3-4CF1844664CF}" srcOrd="0" destOrd="0" parTransId="{FB362707-023B-402B-98A5-BD9269A64429}" sibTransId="{A5223805-532F-4165-86F8-70DD392D1E4C}"/>
    <dgm:cxn modelId="{B205B144-6CE1-4C61-B90B-58A4396EACDF}" type="presParOf" srcId="{9F00196F-03E7-42FC-B810-76E94F38A27F}" destId="{05547815-E8FE-4612-B22C-86DAFC565369}" srcOrd="0" destOrd="0" presId="urn:microsoft.com/office/officeart/2005/8/layout/vList5"/>
    <dgm:cxn modelId="{2B1FA401-8DFC-42ED-9559-CA7F4D296F77}" type="presParOf" srcId="{05547815-E8FE-4612-B22C-86DAFC565369}" destId="{D6872957-FE9F-4A06-AB89-286671D2F006}" srcOrd="0" destOrd="0" presId="urn:microsoft.com/office/officeart/2005/8/layout/vList5"/>
    <dgm:cxn modelId="{4E92B344-491A-4ECD-AE6F-25CE5A42E5CD}" type="presParOf" srcId="{05547815-E8FE-4612-B22C-86DAFC565369}" destId="{59967465-E7F4-4E8A-81CC-D71E9FAF0DA1}" srcOrd="1" destOrd="0" presId="urn:microsoft.com/office/officeart/2005/8/layout/vList5"/>
    <dgm:cxn modelId="{776DB266-87EA-480F-841F-F0E20148F0EA}" type="presParOf" srcId="{9F00196F-03E7-42FC-B810-76E94F38A27F}" destId="{B25FCE94-C9F9-4E09-946E-A570CFC0C79D}" srcOrd="1" destOrd="0" presId="urn:microsoft.com/office/officeart/2005/8/layout/vList5"/>
    <dgm:cxn modelId="{C4650321-7156-48AC-A4B9-DAF74052E255}" type="presParOf" srcId="{9F00196F-03E7-42FC-B810-76E94F38A27F}" destId="{D8D167F2-ADCD-4475-89F3-863C26E1504F}" srcOrd="2" destOrd="0" presId="urn:microsoft.com/office/officeart/2005/8/layout/vList5"/>
    <dgm:cxn modelId="{A4759F06-DE8F-46A7-B780-95DC980E3F90}" type="presParOf" srcId="{D8D167F2-ADCD-4475-89F3-863C26E1504F}" destId="{C28B4C67-F25A-4160-9218-612835DC3FC7}" srcOrd="0" destOrd="0" presId="urn:microsoft.com/office/officeart/2005/8/layout/vList5"/>
    <dgm:cxn modelId="{06361441-73BD-4B6A-A06A-083D59ADEB11}" type="presParOf" srcId="{D8D167F2-ADCD-4475-89F3-863C26E1504F}" destId="{931D2440-4D27-4DFA-816D-6381AEA75FC7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300BCB-05C5-4F5B-8664-386759AD12D3}">
      <dsp:nvSpPr>
        <dsp:cNvPr id="0" name=""/>
        <dsp:cNvSpPr/>
      </dsp:nvSpPr>
      <dsp:spPr>
        <a:xfrm>
          <a:off x="4596612" y="2563266"/>
          <a:ext cx="91440" cy="47727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7727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E9677D-DE8B-492B-95D5-8D04A2B30FE8}">
      <dsp:nvSpPr>
        <dsp:cNvPr id="0" name=""/>
        <dsp:cNvSpPr/>
      </dsp:nvSpPr>
      <dsp:spPr>
        <a:xfrm>
          <a:off x="3639454" y="1043905"/>
          <a:ext cx="1002878" cy="4772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5251"/>
              </a:lnTo>
              <a:lnTo>
                <a:pt x="1002878" y="325251"/>
              </a:lnTo>
              <a:lnTo>
                <a:pt x="1002878" y="47727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D42048C-A05C-481D-8F08-0A50A721AB03}">
      <dsp:nvSpPr>
        <dsp:cNvPr id="0" name=""/>
        <dsp:cNvSpPr/>
      </dsp:nvSpPr>
      <dsp:spPr>
        <a:xfrm>
          <a:off x="2590855" y="2563266"/>
          <a:ext cx="91440" cy="47727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7727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F8D66F-80DD-4028-8BCA-64B97A111902}">
      <dsp:nvSpPr>
        <dsp:cNvPr id="0" name=""/>
        <dsp:cNvSpPr/>
      </dsp:nvSpPr>
      <dsp:spPr>
        <a:xfrm>
          <a:off x="2636575" y="1043905"/>
          <a:ext cx="1002878" cy="477279"/>
        </a:xfrm>
        <a:custGeom>
          <a:avLst/>
          <a:gdLst/>
          <a:ahLst/>
          <a:cxnLst/>
          <a:rect l="0" t="0" r="0" b="0"/>
          <a:pathLst>
            <a:path>
              <a:moveTo>
                <a:pt x="1002878" y="0"/>
              </a:moveTo>
              <a:lnTo>
                <a:pt x="1002878" y="325251"/>
              </a:lnTo>
              <a:lnTo>
                <a:pt x="0" y="325251"/>
              </a:lnTo>
              <a:lnTo>
                <a:pt x="0" y="47727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C3A8A1-7C8B-4D84-9DD4-C91FB25C6D56}">
      <dsp:nvSpPr>
        <dsp:cNvPr id="0" name=""/>
        <dsp:cNvSpPr/>
      </dsp:nvSpPr>
      <dsp:spPr>
        <a:xfrm>
          <a:off x="2818917" y="1822"/>
          <a:ext cx="1641074" cy="10420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AC655F-21A0-43E3-A84F-DDB68A4FA34D}">
      <dsp:nvSpPr>
        <dsp:cNvPr id="0" name=""/>
        <dsp:cNvSpPr/>
      </dsp:nvSpPr>
      <dsp:spPr>
        <a:xfrm>
          <a:off x="3001258" y="175047"/>
          <a:ext cx="1641074" cy="10420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kern="1200" dirty="0" smtClean="0"/>
            <a:t>Sous autorité  CONSUEL</a:t>
          </a:r>
          <a:endParaRPr lang="fr-FR" sz="1900" kern="1200" dirty="0"/>
        </a:p>
      </dsp:txBody>
      <dsp:txXfrm>
        <a:off x="3031780" y="205569"/>
        <a:ext cx="1580030" cy="981038"/>
      </dsp:txXfrm>
    </dsp:sp>
    <dsp:sp modelId="{A727A9EF-F9EE-43C9-9A36-0111C0BBEDFE}">
      <dsp:nvSpPr>
        <dsp:cNvPr id="0" name=""/>
        <dsp:cNvSpPr/>
      </dsp:nvSpPr>
      <dsp:spPr>
        <a:xfrm>
          <a:off x="1816038" y="1521184"/>
          <a:ext cx="1641074" cy="10420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800304-4557-496B-AE16-C10FDBB00262}">
      <dsp:nvSpPr>
        <dsp:cNvPr id="0" name=""/>
        <dsp:cNvSpPr/>
      </dsp:nvSpPr>
      <dsp:spPr>
        <a:xfrm>
          <a:off x="1998379" y="1694408"/>
          <a:ext cx="1641074" cy="10420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kern="1200" dirty="0" smtClean="0"/>
            <a:t>Habitat individuel P≤9kVA</a:t>
          </a:r>
          <a:endParaRPr lang="fr-FR" sz="1900" kern="1200" dirty="0"/>
        </a:p>
      </dsp:txBody>
      <dsp:txXfrm>
        <a:off x="2028901" y="1724930"/>
        <a:ext cx="1580030" cy="981038"/>
      </dsp:txXfrm>
    </dsp:sp>
    <dsp:sp modelId="{7F625860-8BF4-4A18-9677-05DE716D80F1}">
      <dsp:nvSpPr>
        <dsp:cNvPr id="0" name=""/>
        <dsp:cNvSpPr/>
      </dsp:nvSpPr>
      <dsp:spPr>
        <a:xfrm>
          <a:off x="1816038" y="3040545"/>
          <a:ext cx="1641074" cy="10420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25487F-FFC2-439D-B494-2B6BEC5FAE5C}">
      <dsp:nvSpPr>
        <dsp:cNvPr id="0" name=""/>
        <dsp:cNvSpPr/>
      </dsp:nvSpPr>
      <dsp:spPr>
        <a:xfrm>
          <a:off x="1998379" y="3213769"/>
          <a:ext cx="1641074" cy="10420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kern="1200" dirty="0" smtClean="0"/>
            <a:t>CONSUEL</a:t>
          </a:r>
          <a:endParaRPr lang="fr-FR" sz="1900" kern="1200" dirty="0"/>
        </a:p>
      </dsp:txBody>
      <dsp:txXfrm>
        <a:off x="2028901" y="3244291"/>
        <a:ext cx="1580030" cy="981038"/>
      </dsp:txXfrm>
    </dsp:sp>
    <dsp:sp modelId="{042294BE-15DD-4ED8-B528-B8771F60502D}">
      <dsp:nvSpPr>
        <dsp:cNvPr id="0" name=""/>
        <dsp:cNvSpPr/>
      </dsp:nvSpPr>
      <dsp:spPr>
        <a:xfrm>
          <a:off x="3821795" y="1521184"/>
          <a:ext cx="1641074" cy="10420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A74CFA-2F64-4372-B355-F2A735C35F12}">
      <dsp:nvSpPr>
        <dsp:cNvPr id="0" name=""/>
        <dsp:cNvSpPr/>
      </dsp:nvSpPr>
      <dsp:spPr>
        <a:xfrm>
          <a:off x="4004137" y="1694408"/>
          <a:ext cx="1641074" cy="10420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/>
            <a:t>Tertiaire, Industrie, ERP, ERT, IGH,…  P&gt;9kVA</a:t>
          </a:r>
          <a:endParaRPr lang="fr-FR" sz="1800" kern="1200" dirty="0"/>
        </a:p>
      </dsp:txBody>
      <dsp:txXfrm>
        <a:off x="4034659" y="1724930"/>
        <a:ext cx="1580030" cy="981038"/>
      </dsp:txXfrm>
    </dsp:sp>
    <dsp:sp modelId="{B1EFBC47-40AF-4A3B-B2A5-459AB0868170}">
      <dsp:nvSpPr>
        <dsp:cNvPr id="0" name=""/>
        <dsp:cNvSpPr/>
      </dsp:nvSpPr>
      <dsp:spPr>
        <a:xfrm>
          <a:off x="3821795" y="3040545"/>
          <a:ext cx="1641074" cy="10420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593BE70-D8DF-4E8D-B1D3-AABC1F6EB727}">
      <dsp:nvSpPr>
        <dsp:cNvPr id="0" name=""/>
        <dsp:cNvSpPr/>
      </dsp:nvSpPr>
      <dsp:spPr>
        <a:xfrm>
          <a:off x="4004137" y="3213769"/>
          <a:ext cx="1641074" cy="10420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kern="1200" dirty="0" smtClean="0"/>
            <a:t>Bureaux de contrôle</a:t>
          </a:r>
          <a:endParaRPr lang="fr-FR" sz="1900" kern="1200" dirty="0"/>
        </a:p>
      </dsp:txBody>
      <dsp:txXfrm>
        <a:off x="4034659" y="3244291"/>
        <a:ext cx="1580030" cy="98103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529D31-B9A4-4117-8957-C76666F73D5E}">
      <dsp:nvSpPr>
        <dsp:cNvPr id="0" name=""/>
        <dsp:cNvSpPr/>
      </dsp:nvSpPr>
      <dsp:spPr>
        <a:xfrm>
          <a:off x="4118" y="0"/>
          <a:ext cx="3962102" cy="4229101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200" kern="1200" dirty="0" smtClean="0"/>
            <a:t>P≤9kVA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200" kern="1200" dirty="0" err="1" smtClean="0"/>
            <a:t>Consuel</a:t>
          </a:r>
          <a:endParaRPr lang="fr-FR" sz="3200" kern="1200" dirty="0"/>
        </a:p>
      </dsp:txBody>
      <dsp:txXfrm>
        <a:off x="4118" y="0"/>
        <a:ext cx="3962102" cy="1268730"/>
      </dsp:txXfrm>
    </dsp:sp>
    <dsp:sp modelId="{4F821F83-BDA7-4321-A6C0-92F2A3DDB239}">
      <dsp:nvSpPr>
        <dsp:cNvPr id="0" name=""/>
        <dsp:cNvSpPr/>
      </dsp:nvSpPr>
      <dsp:spPr>
        <a:xfrm>
          <a:off x="400329" y="1269765"/>
          <a:ext cx="3169681" cy="67716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/>
            <a:t>Envoi demande et « dossier technique » à CONSUEL </a:t>
          </a:r>
        </a:p>
      </dsp:txBody>
      <dsp:txXfrm>
        <a:off x="420162" y="1289598"/>
        <a:ext cx="3130015" cy="637496"/>
      </dsp:txXfrm>
    </dsp:sp>
    <dsp:sp modelId="{B503F954-FC2D-4190-99C1-C86EEF3EE5A6}">
      <dsp:nvSpPr>
        <dsp:cNvPr id="0" name=""/>
        <dsp:cNvSpPr/>
      </dsp:nvSpPr>
      <dsp:spPr>
        <a:xfrm>
          <a:off x="400329" y="2051105"/>
          <a:ext cx="3169681" cy="40282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/>
            <a:t>Visite (aléatoire)</a:t>
          </a:r>
          <a:endParaRPr lang="fr-FR" sz="1400" kern="1200" dirty="0"/>
        </a:p>
      </dsp:txBody>
      <dsp:txXfrm>
        <a:off x="412127" y="2062903"/>
        <a:ext cx="3146085" cy="379227"/>
      </dsp:txXfrm>
    </dsp:sp>
    <dsp:sp modelId="{CC59074E-4F64-46AF-B643-F13F73F0003F}">
      <dsp:nvSpPr>
        <dsp:cNvPr id="0" name=""/>
        <dsp:cNvSpPr/>
      </dsp:nvSpPr>
      <dsp:spPr>
        <a:xfrm>
          <a:off x="400329" y="2558108"/>
          <a:ext cx="3169681" cy="67716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/>
            <a:t>Délivrance du certificat de conformité par  CONSUEL  à l’installateur</a:t>
          </a:r>
          <a:endParaRPr lang="fr-FR" sz="1400" kern="1200" dirty="0"/>
        </a:p>
      </dsp:txBody>
      <dsp:txXfrm>
        <a:off x="420162" y="2577941"/>
        <a:ext cx="3130015" cy="637496"/>
      </dsp:txXfrm>
    </dsp:sp>
    <dsp:sp modelId="{004DDF14-6587-448F-9336-A6337F5A9827}">
      <dsp:nvSpPr>
        <dsp:cNvPr id="0" name=""/>
        <dsp:cNvSpPr/>
      </dsp:nvSpPr>
      <dsp:spPr>
        <a:xfrm>
          <a:off x="400329" y="3339449"/>
          <a:ext cx="3169681" cy="67716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/>
            <a:t>Prise de rendez-vous de l’installateur avec ERDF pour le raccordement et remise du certificat de conformité</a:t>
          </a:r>
          <a:endParaRPr lang="fr-FR" sz="1400" kern="1200" dirty="0"/>
        </a:p>
      </dsp:txBody>
      <dsp:txXfrm>
        <a:off x="420162" y="3359282"/>
        <a:ext cx="3130015" cy="637496"/>
      </dsp:txXfrm>
    </dsp:sp>
    <dsp:sp modelId="{6255D2B5-5C21-474D-88C2-D3709565DD6A}">
      <dsp:nvSpPr>
        <dsp:cNvPr id="0" name=""/>
        <dsp:cNvSpPr/>
      </dsp:nvSpPr>
      <dsp:spPr>
        <a:xfrm>
          <a:off x="4263378" y="0"/>
          <a:ext cx="3962102" cy="4229101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200" kern="1200" dirty="0" smtClean="0"/>
            <a:t>9kVA&lt;P≤100kVA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200" kern="1200" dirty="0" smtClean="0"/>
            <a:t>Bureau de contrôle</a:t>
          </a:r>
          <a:endParaRPr lang="fr-FR" sz="3200" kern="1200" dirty="0"/>
        </a:p>
      </dsp:txBody>
      <dsp:txXfrm>
        <a:off x="4263378" y="0"/>
        <a:ext cx="3962102" cy="1268730"/>
      </dsp:txXfrm>
    </dsp:sp>
    <dsp:sp modelId="{34DF9344-5067-433F-A2EE-701FFD21193E}">
      <dsp:nvSpPr>
        <dsp:cNvPr id="0" name=""/>
        <dsp:cNvSpPr/>
      </dsp:nvSpPr>
      <dsp:spPr>
        <a:xfrm>
          <a:off x="4659589" y="1268833"/>
          <a:ext cx="3169681" cy="6160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/>
            <a:t>Prise rendez-vous avec le bureau de contrôle et remise du dossier technique par l’installateur </a:t>
          </a:r>
        </a:p>
      </dsp:txBody>
      <dsp:txXfrm>
        <a:off x="4677634" y="1286878"/>
        <a:ext cx="3133591" cy="579999"/>
      </dsp:txXfrm>
    </dsp:sp>
    <dsp:sp modelId="{E9CC0D07-AB0C-4700-8162-30D8B3D2A88C}">
      <dsp:nvSpPr>
        <dsp:cNvPr id="0" name=""/>
        <dsp:cNvSpPr/>
      </dsp:nvSpPr>
      <dsp:spPr>
        <a:xfrm>
          <a:off x="4659589" y="1979706"/>
          <a:ext cx="3169681" cy="6160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/>
            <a:t>Délivrance d’une attestation de conformité par le bureau contrôle à l’installateur qui l’envoie à CONSUEL</a:t>
          </a:r>
          <a:endParaRPr lang="fr-FR" sz="1400" kern="1200" dirty="0"/>
        </a:p>
      </dsp:txBody>
      <dsp:txXfrm>
        <a:off x="4677634" y="1997751"/>
        <a:ext cx="3133591" cy="579999"/>
      </dsp:txXfrm>
    </dsp:sp>
    <dsp:sp modelId="{B63A5679-2E36-4C8D-9BF5-0D7AC62D430A}">
      <dsp:nvSpPr>
        <dsp:cNvPr id="0" name=""/>
        <dsp:cNvSpPr/>
      </dsp:nvSpPr>
      <dsp:spPr>
        <a:xfrm>
          <a:off x="4659589" y="2690579"/>
          <a:ext cx="3169681" cy="6160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/>
            <a:t>Délivrance du certificat de conformité par le CONSUEL à l’installateur</a:t>
          </a:r>
          <a:endParaRPr lang="fr-FR" sz="1400" kern="1200" dirty="0"/>
        </a:p>
      </dsp:txBody>
      <dsp:txXfrm>
        <a:off x="4677634" y="2708624"/>
        <a:ext cx="3133591" cy="579999"/>
      </dsp:txXfrm>
    </dsp:sp>
    <dsp:sp modelId="{AA240997-5A39-4310-A865-A63CEA717080}">
      <dsp:nvSpPr>
        <dsp:cNvPr id="0" name=""/>
        <dsp:cNvSpPr/>
      </dsp:nvSpPr>
      <dsp:spPr>
        <a:xfrm>
          <a:off x="4659589" y="3401452"/>
          <a:ext cx="3169681" cy="6160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/>
            <a:t>Prise de rendez-vous avec ERDF pour le raccordement et remise du certificat de conformité</a:t>
          </a:r>
          <a:endParaRPr lang="fr-FR" sz="1400" kern="1200" dirty="0"/>
        </a:p>
      </dsp:txBody>
      <dsp:txXfrm>
        <a:off x="4677634" y="3419497"/>
        <a:ext cx="3133591" cy="57999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967465-E7F4-4E8A-81CC-D71E9FAF0DA1}">
      <dsp:nvSpPr>
        <dsp:cNvPr id="0" name=""/>
        <dsp:cNvSpPr/>
      </dsp:nvSpPr>
      <dsp:spPr>
        <a:xfrm rot="5400000">
          <a:off x="2477695" y="-437118"/>
          <a:ext cx="1352504" cy="260927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800" kern="1200" dirty="0" smtClean="0">
              <a:latin typeface="+mn-lt"/>
              <a:ea typeface="Times New Roman" panose="02020603050405020304" pitchFamily="18" charset="0"/>
              <a:cs typeface="Times New Roman" panose="02020603050405020304" pitchFamily="18" charset="0"/>
            </a:rPr>
            <a:t>« Dossier technique » CONSUEL à </a:t>
          </a:r>
          <a:r>
            <a:rPr lang="fr-FR" sz="1800" kern="1200" dirty="0" smtClean="0">
              <a:latin typeface="+mn-lt"/>
              <a:ea typeface="Times New Roman" panose="02020603050405020304" pitchFamily="18" charset="0"/>
              <a:cs typeface="Times New Roman" panose="02020603050405020304" pitchFamily="18" charset="0"/>
              <a:hlinkClick xmlns:r="http://schemas.openxmlformats.org/officeDocument/2006/relationships" r:id="rId1" action="ppaction://hlinkfile"/>
            </a:rPr>
            <a:t>compléter</a:t>
          </a:r>
          <a:endParaRPr lang="fr-FR" sz="1800" kern="1200" dirty="0">
            <a:latin typeface="+mn-lt"/>
          </a:endParaRPr>
        </a:p>
      </dsp:txBody>
      <dsp:txXfrm rot="-5400000">
        <a:off x="1849311" y="257290"/>
        <a:ext cx="2543248" cy="1220456"/>
      </dsp:txXfrm>
    </dsp:sp>
    <dsp:sp modelId="{D6872957-FE9F-4A06-AB89-286671D2F006}">
      <dsp:nvSpPr>
        <dsp:cNvPr id="0" name=""/>
        <dsp:cNvSpPr/>
      </dsp:nvSpPr>
      <dsp:spPr>
        <a:xfrm>
          <a:off x="1980" y="862"/>
          <a:ext cx="1861321" cy="173330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smtClean="0"/>
            <a:t>P ≤ 9kVA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smtClean="0"/>
            <a:t>CONSUEL</a:t>
          </a:r>
          <a:endParaRPr lang="fr-FR" sz="2400" kern="1200" dirty="0"/>
        </a:p>
      </dsp:txBody>
      <dsp:txXfrm>
        <a:off x="86593" y="85475"/>
        <a:ext cx="1692095" cy="1564083"/>
      </dsp:txXfrm>
    </dsp:sp>
    <dsp:sp modelId="{931D2440-4D27-4DFA-816D-6381AEA75FC7}">
      <dsp:nvSpPr>
        <dsp:cNvPr id="0" name=""/>
        <dsp:cNvSpPr/>
      </dsp:nvSpPr>
      <dsp:spPr>
        <a:xfrm rot="5400000">
          <a:off x="3787273" y="38205"/>
          <a:ext cx="2388847" cy="6291821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600" kern="1200" dirty="0" smtClean="0"/>
            <a:t>Descriptif de l’installation et de son fonctionnement</a:t>
          </a:r>
          <a:endParaRPr lang="fr-FR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600" kern="1200" dirty="0" smtClean="0">
              <a:latin typeface="+mn-lt"/>
              <a:ea typeface="Times New Roman" panose="02020603050405020304" pitchFamily="18" charset="0"/>
              <a:cs typeface="Times New Roman" panose="02020603050405020304" pitchFamily="18" charset="0"/>
            </a:rPr>
            <a:t>Schémas de principe et électriques détaillés de  l’installation</a:t>
          </a:r>
          <a:endParaRPr lang="fr-FR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600" kern="1200" dirty="0" smtClean="0">
              <a:latin typeface="+mn-lt"/>
              <a:ea typeface="Times New Roman" panose="02020603050405020304" pitchFamily="18" charset="0"/>
              <a:cs typeface="Times New Roman" panose="02020603050405020304" pitchFamily="18" charset="0"/>
            </a:rPr>
            <a:t>Nomenclatures des équipements, ….</a:t>
          </a:r>
          <a:endParaRPr lang="fr-FR" sz="1600" kern="1200" dirty="0">
            <a:latin typeface="+mn-lt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600" kern="1200" dirty="0" smtClean="0">
              <a:latin typeface="+mn-lt"/>
              <a:ea typeface="Times New Roman" panose="02020603050405020304" pitchFamily="18" charset="0"/>
              <a:cs typeface="Times New Roman" panose="02020603050405020304" pitchFamily="18" charset="0"/>
            </a:rPr>
            <a:t>Plans de câblage et d’implantation,…</a:t>
          </a:r>
          <a:endParaRPr lang="fr-FR" sz="1600" kern="1200" dirty="0">
            <a:latin typeface="+mn-lt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600" kern="1200" dirty="0" smtClean="0"/>
            <a:t>Notes de calculs</a:t>
          </a:r>
          <a:endParaRPr lang="fr-FR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600" kern="1200" dirty="0" smtClean="0"/>
            <a:t>Conformités des matériels, attestations assurances, ……</a:t>
          </a:r>
          <a:endParaRPr lang="fr-FR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600" kern="1200" dirty="0" smtClean="0"/>
            <a:t>Consignes de maintenance</a:t>
          </a:r>
          <a:endParaRPr lang="fr-FR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600" kern="1200" dirty="0" smtClean="0"/>
            <a:t>…………..</a:t>
          </a:r>
          <a:endParaRPr lang="fr-FR" sz="1600" kern="1200" dirty="0"/>
        </a:p>
      </dsp:txBody>
      <dsp:txXfrm rot="-5400000">
        <a:off x="1835786" y="2106306"/>
        <a:ext cx="6175207" cy="2155619"/>
      </dsp:txXfrm>
    </dsp:sp>
    <dsp:sp modelId="{C28B4C67-F25A-4160-9218-612835DC3FC7}">
      <dsp:nvSpPr>
        <dsp:cNvPr id="0" name=""/>
        <dsp:cNvSpPr/>
      </dsp:nvSpPr>
      <dsp:spPr>
        <a:xfrm>
          <a:off x="1980" y="1838370"/>
          <a:ext cx="1833806" cy="269149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smtClean="0"/>
            <a:t>9kVA &lt; P ≤ 100kVA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smtClean="0"/>
            <a:t>Bureau Contrôle</a:t>
          </a:r>
          <a:endParaRPr lang="fr-FR" sz="2100" kern="1200" dirty="0"/>
        </a:p>
      </dsp:txBody>
      <dsp:txXfrm>
        <a:off x="91499" y="1927889"/>
        <a:ext cx="1654768" cy="25124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EF4C67E7-52BA-419E-87DC-4018718AC349}" type="datetimeFigureOut">
              <a:rPr lang="fr-FR" smtClean="0"/>
              <a:pPr/>
              <a:t>30/05/2016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598875BB-1AF5-41F1-B31A-6E47340F8481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51143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28AD42-59C7-43D7-95E1-1BF948922110}" type="datetimeFigureOut">
              <a:rPr lang="fr-FR" smtClean="0"/>
              <a:pPr/>
              <a:t>30/05/2016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635B1B-6E4A-4D17-B533-A5D4D7B15843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5958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e pas utilis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3FC2E-425C-4147-9B0F-5AD425A60B5A}" type="datetime1">
              <a:rPr lang="fr-FR" smtClean="0"/>
              <a:pPr/>
              <a:t>30/05/2016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D0A1F-38FA-4FC9-9FD2-CF17B2FD201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e pas utiliser'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A9127-5644-4EF2-89C9-0D58F197FF87}" type="datetime1">
              <a:rPr lang="fr-FR" smtClean="0"/>
              <a:pPr/>
              <a:t>30/05/2016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D0A1F-38FA-4FC9-9FD2-CF17B2FD201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e pas utiliser,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D6FB2-B0F8-4D66-8D20-BB18362557BE}" type="datetime1">
              <a:rPr lang="fr-FR" smtClean="0"/>
              <a:pPr/>
              <a:t>30/05/2016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D0A1F-38FA-4FC9-9FD2-CF17B2FD201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 pas utiliser 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AEB84-8CF3-40B4-8A04-5C88F716119D}" type="datetime1">
              <a:rPr lang="fr-FR" smtClean="0"/>
              <a:pPr/>
              <a:t>30/05/2016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D0A1F-38FA-4FC9-9FD2-CF17B2FD201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03350" y="44450"/>
            <a:ext cx="7345363" cy="8636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395288" y="1123950"/>
            <a:ext cx="4100512" cy="4968875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123950"/>
            <a:ext cx="4100513" cy="4968875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1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/>
          <p:cNvSpPr/>
          <p:nvPr userDrawn="1"/>
        </p:nvSpPr>
        <p:spPr>
          <a:xfrm rot="5400000">
            <a:off x="4405672" y="-4405672"/>
            <a:ext cx="332656" cy="9144000"/>
          </a:xfrm>
          <a:prstGeom prst="rect">
            <a:avLst/>
          </a:prstGeom>
          <a:solidFill>
            <a:srgbClr val="F88608"/>
          </a:solidFill>
          <a:ln>
            <a:solidFill>
              <a:srgbClr val="F8860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Rectangle 34"/>
          <p:cNvSpPr/>
          <p:nvPr userDrawn="1"/>
        </p:nvSpPr>
        <p:spPr>
          <a:xfrm>
            <a:off x="755576" y="692696"/>
            <a:ext cx="7632848" cy="100811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rgbClr val="EE97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 smtClean="0"/>
              <a:t>Sommaire</a:t>
            </a:r>
            <a:endParaRPr lang="fr-FR" sz="4000" dirty="0"/>
          </a:p>
        </p:txBody>
      </p:sp>
      <p:sp>
        <p:nvSpPr>
          <p:cNvPr id="13" name="Rectangle 12"/>
          <p:cNvSpPr/>
          <p:nvPr userDrawn="1"/>
        </p:nvSpPr>
        <p:spPr>
          <a:xfrm rot="5400000">
            <a:off x="4549142" y="-4144475"/>
            <a:ext cx="45719" cy="9144000"/>
          </a:xfrm>
          <a:prstGeom prst="rect">
            <a:avLst/>
          </a:prstGeom>
          <a:solidFill>
            <a:srgbClr val="F4B75E"/>
          </a:solidFill>
          <a:ln w="19050">
            <a:solidFill>
              <a:srgbClr val="F4B7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4" name="Connecteur droit 13"/>
          <p:cNvCxnSpPr/>
          <p:nvPr userDrawn="1"/>
        </p:nvCxnSpPr>
        <p:spPr>
          <a:xfrm rot="10800000">
            <a:off x="0" y="548680"/>
            <a:ext cx="9144000" cy="0"/>
          </a:xfrm>
          <a:prstGeom prst="line">
            <a:avLst/>
          </a:prstGeom>
          <a:ln w="25400">
            <a:solidFill>
              <a:srgbClr val="F4B7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Espace réservé du texte 16"/>
          <p:cNvSpPr>
            <a:spLocks noGrp="1"/>
          </p:cNvSpPr>
          <p:nvPr>
            <p:ph type="body" sz="quarter" idx="10"/>
          </p:nvPr>
        </p:nvSpPr>
        <p:spPr>
          <a:xfrm>
            <a:off x="2987675" y="2564904"/>
            <a:ext cx="5329238" cy="1728192"/>
          </a:xfrm>
        </p:spPr>
        <p:txBody>
          <a:bodyPr/>
          <a:lstStyle>
            <a:lvl1pPr>
              <a:buFontTx/>
              <a:buBlip>
                <a:blip r:embed="rId2"/>
              </a:buBlip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buClr>
                <a:srgbClr val="EE9716"/>
              </a:buClr>
              <a:buFont typeface="Wingdings" pitchFamily="2" charset="2"/>
              <a:buChar char="§"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Clr>
                <a:srgbClr val="F94F0B"/>
              </a:buClr>
              <a:buFont typeface="Wingdings" pitchFamily="2" charset="2"/>
              <a:buChar char="§"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</p:txBody>
      </p:sp>
      <p:sp>
        <p:nvSpPr>
          <p:cNvPr id="18" name="Espace réservé du texte 16"/>
          <p:cNvSpPr>
            <a:spLocks noGrp="1"/>
          </p:cNvSpPr>
          <p:nvPr>
            <p:ph type="body" sz="quarter" idx="11"/>
          </p:nvPr>
        </p:nvSpPr>
        <p:spPr>
          <a:xfrm>
            <a:off x="2987824" y="4941168"/>
            <a:ext cx="5329238" cy="1728192"/>
          </a:xfrm>
        </p:spPr>
        <p:txBody>
          <a:bodyPr/>
          <a:lstStyle>
            <a:lvl1pPr>
              <a:buFontTx/>
              <a:buBlip>
                <a:blip r:embed="rId2"/>
              </a:buBlip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buClr>
                <a:srgbClr val="EE9716"/>
              </a:buClr>
              <a:buFont typeface="Wingdings" pitchFamily="2" charset="2"/>
              <a:buChar char="§"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Clr>
                <a:srgbClr val="F94F0B"/>
              </a:buClr>
              <a:buFont typeface="Wingdings" pitchFamily="2" charset="2"/>
              <a:buChar char="§"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2" hasCustomPrompt="1"/>
          </p:nvPr>
        </p:nvSpPr>
        <p:spPr>
          <a:xfrm>
            <a:off x="755650" y="1988840"/>
            <a:ext cx="7632774" cy="576263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Titre partie</a:t>
            </a:r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3" hasCustomPrompt="1"/>
          </p:nvPr>
        </p:nvSpPr>
        <p:spPr>
          <a:xfrm>
            <a:off x="755650" y="4365104"/>
            <a:ext cx="7632774" cy="574675"/>
          </a:xfrm>
        </p:spPr>
        <p:txBody>
          <a:bodyPr>
            <a:noAutofit/>
          </a:bodyPr>
          <a:lstStyle>
            <a:lvl1pPr>
              <a:buNone/>
              <a:defRPr lang="fr-FR" sz="32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fr-FR" dirty="0" smtClean="0"/>
              <a:t>Titre partie</a:t>
            </a:r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7E1413D-7F92-4B22-87D9-B04E9D501E70}" type="datetime1">
              <a:rPr lang="fr-FR" smtClean="0"/>
              <a:pPr/>
              <a:t>30/05/2016</a:t>
            </a:fld>
            <a:endParaRPr lang="fr-FR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CAD0A1F-38FA-4FC9-9FD2-CF17B2FD201D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5" name="Image 14" descr="logo-transenergie-new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419872" y="6137920"/>
            <a:ext cx="2880320" cy="72008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de gar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4"/>
          <p:cNvSpPr>
            <a:spLocks noChangeArrowheads="1"/>
          </p:cNvSpPr>
          <p:nvPr userDrawn="1"/>
        </p:nvSpPr>
        <p:spPr bwMode="auto">
          <a:xfrm>
            <a:off x="683568" y="1696740"/>
            <a:ext cx="8280920" cy="2304256"/>
          </a:xfrm>
          <a:prstGeom prst="rect">
            <a:avLst/>
          </a:prstGeom>
          <a:solidFill>
            <a:srgbClr val="33333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pic>
        <p:nvPicPr>
          <p:cNvPr id="11" name="Image 10" descr="logo-transenergie-new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093199" y="527493"/>
            <a:ext cx="3093712" cy="839571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0" y="0"/>
            <a:ext cx="323528" cy="6858000"/>
          </a:xfrm>
          <a:prstGeom prst="rect">
            <a:avLst/>
          </a:prstGeom>
          <a:solidFill>
            <a:srgbClr val="EE9716"/>
          </a:solidFill>
          <a:ln>
            <a:solidFill>
              <a:srgbClr val="EE97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cxnSp>
        <p:nvCxnSpPr>
          <p:cNvPr id="29" name="Connecteur droit 28"/>
          <p:cNvCxnSpPr/>
          <p:nvPr userDrawn="1"/>
        </p:nvCxnSpPr>
        <p:spPr>
          <a:xfrm>
            <a:off x="683568" y="1696740"/>
            <a:ext cx="8280920" cy="0"/>
          </a:xfrm>
          <a:prstGeom prst="line">
            <a:avLst/>
          </a:prstGeom>
          <a:ln w="38100">
            <a:solidFill>
              <a:srgbClr val="EE971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/>
          <p:cNvCxnSpPr/>
          <p:nvPr userDrawn="1"/>
        </p:nvCxnSpPr>
        <p:spPr>
          <a:xfrm>
            <a:off x="683568" y="4000996"/>
            <a:ext cx="8280920" cy="0"/>
          </a:xfrm>
          <a:prstGeom prst="line">
            <a:avLst/>
          </a:prstGeom>
          <a:ln w="38100">
            <a:solidFill>
              <a:srgbClr val="EE971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30"/>
          <p:cNvCxnSpPr/>
          <p:nvPr userDrawn="1"/>
        </p:nvCxnSpPr>
        <p:spPr>
          <a:xfrm rot="5400000">
            <a:off x="-468560" y="2848868"/>
            <a:ext cx="2304256" cy="0"/>
          </a:xfrm>
          <a:prstGeom prst="line">
            <a:avLst/>
          </a:prstGeom>
          <a:ln w="38100">
            <a:solidFill>
              <a:srgbClr val="EE971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itre 35"/>
          <p:cNvSpPr>
            <a:spLocks noGrp="1"/>
          </p:cNvSpPr>
          <p:nvPr>
            <p:ph type="title"/>
          </p:nvPr>
        </p:nvSpPr>
        <p:spPr>
          <a:xfrm>
            <a:off x="611560" y="4581128"/>
            <a:ext cx="8229600" cy="1440160"/>
          </a:xfr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41" name="Espace réservé du contenu 40"/>
          <p:cNvSpPr>
            <a:spLocks noGrp="1"/>
          </p:cNvSpPr>
          <p:nvPr>
            <p:ph sz="quarter" idx="17" hasCustomPrompt="1"/>
          </p:nvPr>
        </p:nvSpPr>
        <p:spPr>
          <a:xfrm>
            <a:off x="6012160" y="6381328"/>
            <a:ext cx="3024336" cy="476672"/>
          </a:xfrm>
        </p:spPr>
        <p:txBody>
          <a:bodyPr>
            <a:noAutofit/>
          </a:bodyPr>
          <a:lstStyle>
            <a:lvl1pPr algn="r">
              <a:buNone/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Prénom/Nom</a:t>
            </a:r>
          </a:p>
        </p:txBody>
      </p:sp>
      <p:sp>
        <p:nvSpPr>
          <p:cNvPr id="42" name="Espace réservé du contenu 40"/>
          <p:cNvSpPr>
            <a:spLocks noGrp="1"/>
          </p:cNvSpPr>
          <p:nvPr>
            <p:ph sz="quarter" idx="18"/>
          </p:nvPr>
        </p:nvSpPr>
        <p:spPr>
          <a:xfrm>
            <a:off x="3779912" y="6381328"/>
            <a:ext cx="2088232" cy="476672"/>
          </a:xfrm>
        </p:spPr>
        <p:txBody>
          <a:bodyPr>
            <a:noAutofit/>
          </a:bodyPr>
          <a:lstStyle>
            <a:lvl1pPr algn="ctr">
              <a:buNone/>
              <a:defRPr sz="1600" b="0">
                <a:solidFill>
                  <a:schemeClr val="tx1"/>
                </a:solidFill>
                <a:effectLst/>
              </a:defRPr>
            </a:lvl1pPr>
          </a:lstStyle>
          <a:p>
            <a:pPr lvl="0"/>
            <a:endParaRPr lang="fr-FR" dirty="0" smtClean="0"/>
          </a:p>
        </p:txBody>
      </p:sp>
      <p:sp>
        <p:nvSpPr>
          <p:cNvPr id="43" name="Espace réservé du contenu 40"/>
          <p:cNvSpPr>
            <a:spLocks noGrp="1"/>
          </p:cNvSpPr>
          <p:nvPr>
            <p:ph sz="quarter" idx="19" hasCustomPrompt="1"/>
          </p:nvPr>
        </p:nvSpPr>
        <p:spPr>
          <a:xfrm>
            <a:off x="611560" y="6381328"/>
            <a:ext cx="3024336" cy="476672"/>
          </a:xfrm>
        </p:spPr>
        <p:txBody>
          <a:bodyPr>
            <a:noAutofit/>
          </a:bodyPr>
          <a:lstStyle>
            <a:lvl1pPr algn="l">
              <a:buNone/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Lieu/évènement</a:t>
            </a:r>
          </a:p>
        </p:txBody>
      </p:sp>
      <p:sp>
        <p:nvSpPr>
          <p:cNvPr id="44" name="Rectangle 43"/>
          <p:cNvSpPr/>
          <p:nvPr userDrawn="1"/>
        </p:nvSpPr>
        <p:spPr>
          <a:xfrm>
            <a:off x="395536" y="0"/>
            <a:ext cx="45719" cy="6858000"/>
          </a:xfrm>
          <a:prstGeom prst="rect">
            <a:avLst/>
          </a:prstGeom>
          <a:solidFill>
            <a:srgbClr val="F4B75E"/>
          </a:solidFill>
          <a:ln w="19050">
            <a:solidFill>
              <a:srgbClr val="F4B7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45" name="Connecteur droit 44"/>
          <p:cNvCxnSpPr/>
          <p:nvPr userDrawn="1"/>
        </p:nvCxnSpPr>
        <p:spPr>
          <a:xfrm rot="5400000">
            <a:off x="-2889448" y="3429000"/>
            <a:ext cx="6858000" cy="0"/>
          </a:xfrm>
          <a:prstGeom prst="line">
            <a:avLst/>
          </a:prstGeom>
          <a:ln w="25400">
            <a:solidFill>
              <a:srgbClr val="F4B7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1058" name="Picture 2" descr="Afficher l'image d'origine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406" y="1794495"/>
            <a:ext cx="2710012" cy="2160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1060" name="Picture 4" descr="Afficher l'image d'origine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8609" y="1777849"/>
            <a:ext cx="2683017" cy="2161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6" descr="Résultat de recherche d'images pour &quot;photovoltaïque BIPV brise soleil&quot;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301066" name="Picture 10" descr="Afficher l'image d'origine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2270" y="1801717"/>
            <a:ext cx="2631872" cy="2117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9" name="Connecteur droit 18"/>
          <p:cNvCxnSpPr/>
          <p:nvPr userDrawn="1"/>
        </p:nvCxnSpPr>
        <p:spPr>
          <a:xfrm rot="5400000">
            <a:off x="7799140" y="2848868"/>
            <a:ext cx="2304256" cy="0"/>
          </a:xfrm>
          <a:prstGeom prst="line">
            <a:avLst/>
          </a:prstGeom>
          <a:ln w="38100">
            <a:solidFill>
              <a:srgbClr val="EE971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normal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323528" cy="6858000"/>
          </a:xfrm>
          <a:prstGeom prst="rect">
            <a:avLst/>
          </a:prstGeom>
          <a:solidFill>
            <a:srgbClr val="EE9716"/>
          </a:solidFill>
          <a:ln>
            <a:solidFill>
              <a:srgbClr val="EE97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" name="Rectangle 8"/>
          <p:cNvSpPr/>
          <p:nvPr userDrawn="1"/>
        </p:nvSpPr>
        <p:spPr>
          <a:xfrm>
            <a:off x="395536" y="0"/>
            <a:ext cx="45719" cy="6858000"/>
          </a:xfrm>
          <a:prstGeom prst="rect">
            <a:avLst/>
          </a:prstGeom>
          <a:solidFill>
            <a:srgbClr val="F4B75E"/>
          </a:solidFill>
          <a:ln w="19050">
            <a:solidFill>
              <a:srgbClr val="F4B7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/>
          <p:nvPr userDrawn="1"/>
        </p:nvSpPr>
        <p:spPr>
          <a:xfrm>
            <a:off x="1403648" y="764704"/>
            <a:ext cx="7200800" cy="1008112"/>
          </a:xfrm>
          <a:prstGeom prst="rect">
            <a:avLst/>
          </a:prstGeom>
          <a:solidFill>
            <a:srgbClr val="EE9716"/>
          </a:solidFill>
          <a:ln>
            <a:solidFill>
              <a:srgbClr val="EE97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4000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1691680" y="332656"/>
            <a:ext cx="3240360" cy="43204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971600" y="404664"/>
            <a:ext cx="1008112" cy="1008112"/>
          </a:xfrm>
          <a:prstGeom prst="rect">
            <a:avLst/>
          </a:prstGeom>
          <a:solidFill>
            <a:srgbClr val="A82608"/>
          </a:solidFill>
          <a:ln>
            <a:solidFill>
              <a:srgbClr val="A8260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/>
          <p:cNvSpPr/>
          <p:nvPr userDrawn="1"/>
        </p:nvSpPr>
        <p:spPr>
          <a:xfrm>
            <a:off x="1115616" y="548680"/>
            <a:ext cx="288032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Espace réservé du texte 21"/>
          <p:cNvSpPr>
            <a:spLocks noGrp="1"/>
          </p:cNvSpPr>
          <p:nvPr>
            <p:ph type="body" sz="quarter" idx="13"/>
          </p:nvPr>
        </p:nvSpPr>
        <p:spPr>
          <a:xfrm>
            <a:off x="1403350" y="2133600"/>
            <a:ext cx="7200900" cy="3167063"/>
          </a:xfrm>
        </p:spPr>
        <p:txBody>
          <a:bodyPr/>
          <a:lstStyle>
            <a:lvl1pPr>
              <a:buFontTx/>
              <a:buBlip>
                <a:blip r:embed="rId2"/>
              </a:buBlip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buClr>
                <a:srgbClr val="EE9716"/>
              </a:buClr>
              <a:buFont typeface="Wingdings" pitchFamily="2" charset="2"/>
              <a:buChar char="§"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Clr>
                <a:srgbClr val="F94F0B"/>
              </a:buClr>
              <a:buFont typeface="Wingdings" pitchFamily="2" charset="2"/>
              <a:buChar char="§"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800"/>
            </a:lvl4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cxnSp>
        <p:nvCxnSpPr>
          <p:cNvPr id="24" name="Connecteur droit 23"/>
          <p:cNvCxnSpPr/>
          <p:nvPr userDrawn="1"/>
        </p:nvCxnSpPr>
        <p:spPr>
          <a:xfrm rot="5400000">
            <a:off x="-2889448" y="3429000"/>
            <a:ext cx="6858000" cy="0"/>
          </a:xfrm>
          <a:prstGeom prst="line">
            <a:avLst/>
          </a:prstGeom>
          <a:ln w="25400">
            <a:solidFill>
              <a:srgbClr val="F4B7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Espace réservé du texte 20"/>
          <p:cNvSpPr>
            <a:spLocks noGrp="1"/>
          </p:cNvSpPr>
          <p:nvPr>
            <p:ph type="body" sz="quarter" idx="15" hasCustomPrompt="1"/>
          </p:nvPr>
        </p:nvSpPr>
        <p:spPr>
          <a:xfrm>
            <a:off x="2699792" y="332656"/>
            <a:ext cx="1440829" cy="431800"/>
          </a:xfrm>
        </p:spPr>
        <p:txBody>
          <a:bodyPr/>
          <a:lstStyle>
            <a:lvl1pPr marL="342900" marR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000">
                <a:solidFill>
                  <a:schemeClr val="bg1"/>
                </a:solidFill>
              </a:defRPr>
            </a:lvl1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dirty="0" smtClean="0"/>
              <a:t>Titre partie</a:t>
            </a:r>
          </a:p>
          <a:p>
            <a:pPr lvl="0"/>
            <a:endParaRPr lang="fr-FR" dirty="0"/>
          </a:p>
        </p:txBody>
      </p:sp>
      <p:sp>
        <p:nvSpPr>
          <p:cNvPr id="25" name="Espace réservé du texte 24"/>
          <p:cNvSpPr>
            <a:spLocks noGrp="1"/>
          </p:cNvSpPr>
          <p:nvPr>
            <p:ph type="body" sz="quarter" idx="16" hasCustomPrompt="1"/>
          </p:nvPr>
        </p:nvSpPr>
        <p:spPr>
          <a:xfrm>
            <a:off x="1619250" y="908720"/>
            <a:ext cx="6913563" cy="720055"/>
          </a:xfrm>
        </p:spPr>
        <p:txBody>
          <a:bodyPr>
            <a:noAutofit/>
          </a:bodyPr>
          <a:lstStyle>
            <a:lvl1pPr>
              <a:buNone/>
              <a:defRPr sz="40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Titre de la diapositive</a:t>
            </a:r>
            <a:endParaRPr lang="fr-FR" dirty="0"/>
          </a:p>
        </p:txBody>
      </p:sp>
      <p:sp>
        <p:nvSpPr>
          <p:cNvPr id="26" name="Espace réservé du contenu 25"/>
          <p:cNvSpPr>
            <a:spLocks noGrp="1"/>
          </p:cNvSpPr>
          <p:nvPr>
            <p:ph sz="quarter" idx="17" hasCustomPrompt="1"/>
          </p:nvPr>
        </p:nvSpPr>
        <p:spPr>
          <a:xfrm>
            <a:off x="8604448" y="6381328"/>
            <a:ext cx="539552" cy="476672"/>
          </a:xfrm>
        </p:spPr>
        <p:txBody>
          <a:bodyPr anchor="ctr" anchorCtr="0">
            <a:normAutofit/>
          </a:bodyPr>
          <a:lstStyle>
            <a:lvl1pPr algn="ctr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N°</a:t>
            </a:r>
            <a:endParaRPr lang="fr-FR" dirty="0"/>
          </a:p>
        </p:txBody>
      </p:sp>
      <p:sp>
        <p:nvSpPr>
          <p:cNvPr id="15" name="Espace réservé de la date 14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B91F02AF-E5F2-4105-9037-D510B5B33795}" type="datetime1">
              <a:rPr lang="fr-FR" smtClean="0"/>
              <a:pPr/>
              <a:t>30/05/2016</a:t>
            </a:fld>
            <a:endParaRPr lang="fr-FR"/>
          </a:p>
        </p:txBody>
      </p:sp>
      <p:sp>
        <p:nvSpPr>
          <p:cNvPr id="16" name="Espace réservé du numéro de diapositive 1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5CAD0A1F-38FA-4FC9-9FD2-CF17B2FD201D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20" name="Image 19" descr="logo-transenergie-new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485953" y="6250437"/>
            <a:ext cx="2070701" cy="56194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de titre de parti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323528" cy="6858000"/>
          </a:xfrm>
          <a:prstGeom prst="rect">
            <a:avLst/>
          </a:prstGeom>
          <a:solidFill>
            <a:srgbClr val="EE9716"/>
          </a:solidFill>
          <a:ln>
            <a:solidFill>
              <a:srgbClr val="EE97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95536" y="0"/>
            <a:ext cx="45719" cy="6858000"/>
          </a:xfrm>
          <a:prstGeom prst="rect">
            <a:avLst/>
          </a:prstGeom>
          <a:solidFill>
            <a:srgbClr val="F4B75E"/>
          </a:solidFill>
          <a:ln w="19050">
            <a:solidFill>
              <a:srgbClr val="F4B7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" name="Connecteur droit 7"/>
          <p:cNvCxnSpPr/>
          <p:nvPr userDrawn="1"/>
        </p:nvCxnSpPr>
        <p:spPr>
          <a:xfrm rot="5400000">
            <a:off x="-2889448" y="3429000"/>
            <a:ext cx="6858000" cy="0"/>
          </a:xfrm>
          <a:prstGeom prst="line">
            <a:avLst/>
          </a:prstGeom>
          <a:ln w="25400">
            <a:solidFill>
              <a:srgbClr val="F4B7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 userDrawn="1"/>
        </p:nvSpPr>
        <p:spPr>
          <a:xfrm>
            <a:off x="1331640" y="2060848"/>
            <a:ext cx="7200800" cy="2376264"/>
          </a:xfrm>
          <a:prstGeom prst="rect">
            <a:avLst/>
          </a:prstGeom>
          <a:solidFill>
            <a:srgbClr val="EE9716"/>
          </a:solidFill>
          <a:ln>
            <a:solidFill>
              <a:srgbClr val="EE97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4000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899592" y="1628800"/>
            <a:ext cx="1008112" cy="1008112"/>
          </a:xfrm>
          <a:prstGeom prst="rect">
            <a:avLst/>
          </a:prstGeom>
          <a:solidFill>
            <a:srgbClr val="A82608"/>
          </a:solidFill>
          <a:ln>
            <a:solidFill>
              <a:srgbClr val="A8260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/>
          <p:cNvSpPr/>
          <p:nvPr userDrawn="1"/>
        </p:nvSpPr>
        <p:spPr>
          <a:xfrm>
            <a:off x="971600" y="1700808"/>
            <a:ext cx="288032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quarter" idx="10" hasCustomPrompt="1"/>
          </p:nvPr>
        </p:nvSpPr>
        <p:spPr>
          <a:xfrm>
            <a:off x="1619250" y="2420888"/>
            <a:ext cx="6624638" cy="1655763"/>
          </a:xfrm>
        </p:spPr>
        <p:txBody>
          <a:bodyPr anchor="ctr" anchorCtr="0">
            <a:normAutofit/>
          </a:bodyPr>
          <a:lstStyle>
            <a:lvl1pPr algn="ctr">
              <a:buNone/>
              <a:defRPr sz="60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Titre de partie</a:t>
            </a:r>
            <a:endParaRPr lang="fr-FR" dirty="0"/>
          </a:p>
        </p:txBody>
      </p:sp>
      <p:sp>
        <p:nvSpPr>
          <p:cNvPr id="16" name="Espace réservé de la date 1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8766E2A-BE33-46EC-BB79-7B089F0D9C19}" type="datetime1">
              <a:rPr lang="fr-FR" smtClean="0"/>
              <a:pPr/>
              <a:t>30/05/2016</a:t>
            </a:fld>
            <a:endParaRPr lang="fr-FR"/>
          </a:p>
        </p:txBody>
      </p:sp>
      <p:sp>
        <p:nvSpPr>
          <p:cNvPr id="17" name="Espace réservé du numéro de diapositive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D0A1F-38FA-4FC9-9FD2-CF17B2FD201D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8" name="Espace réservé du pied de page 17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0" name="Image 19" descr="logo-transenergie-new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485953" y="6250437"/>
            <a:ext cx="2070701" cy="561946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 pas utiliser !!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323528" cy="6858000"/>
          </a:xfrm>
          <a:prstGeom prst="rect">
            <a:avLst/>
          </a:prstGeom>
          <a:solidFill>
            <a:srgbClr val="EE9716"/>
          </a:solidFill>
          <a:ln>
            <a:solidFill>
              <a:srgbClr val="EE97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395536" y="0"/>
            <a:ext cx="45719" cy="6858000"/>
          </a:xfrm>
          <a:prstGeom prst="rect">
            <a:avLst/>
          </a:prstGeom>
          <a:solidFill>
            <a:srgbClr val="F4B75E"/>
          </a:solidFill>
          <a:ln>
            <a:solidFill>
              <a:srgbClr val="F4B7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/>
          <p:nvPr userDrawn="1"/>
        </p:nvSpPr>
        <p:spPr>
          <a:xfrm>
            <a:off x="539552" y="0"/>
            <a:ext cx="45719" cy="6858000"/>
          </a:xfrm>
          <a:prstGeom prst="rect">
            <a:avLst/>
          </a:prstGeom>
          <a:solidFill>
            <a:srgbClr val="FAC090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/>
          <p:cNvSpPr/>
          <p:nvPr userDrawn="1"/>
        </p:nvSpPr>
        <p:spPr>
          <a:xfrm>
            <a:off x="1403648" y="764704"/>
            <a:ext cx="7200800" cy="1008112"/>
          </a:xfrm>
          <a:prstGeom prst="rect">
            <a:avLst/>
          </a:prstGeom>
          <a:solidFill>
            <a:srgbClr val="EE9716"/>
          </a:solidFill>
          <a:ln>
            <a:solidFill>
              <a:srgbClr val="EE97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4000" dirty="0"/>
          </a:p>
        </p:txBody>
      </p:sp>
      <p:sp>
        <p:nvSpPr>
          <p:cNvPr id="15" name="Espace réservé du numéro de diapositive 10"/>
          <p:cNvSpPr>
            <a:spLocks noGrp="1"/>
          </p:cNvSpPr>
          <p:nvPr userDrawn="1"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C4F65AB5-DBD3-4624-8373-146AE89106CF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6" name="Rectangle 15"/>
          <p:cNvSpPr/>
          <p:nvPr userDrawn="1"/>
        </p:nvSpPr>
        <p:spPr>
          <a:xfrm>
            <a:off x="1691680" y="332656"/>
            <a:ext cx="3240360" cy="43204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Titre partie</a:t>
            </a:r>
            <a:endParaRPr lang="fr-FR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971600" y="404664"/>
            <a:ext cx="1008112" cy="1008112"/>
          </a:xfrm>
          <a:prstGeom prst="rect">
            <a:avLst/>
          </a:prstGeom>
          <a:solidFill>
            <a:srgbClr val="A82608"/>
          </a:solidFill>
          <a:ln>
            <a:solidFill>
              <a:srgbClr val="A8260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/>
          <p:cNvSpPr/>
          <p:nvPr userDrawn="1"/>
        </p:nvSpPr>
        <p:spPr>
          <a:xfrm>
            <a:off x="1115616" y="548680"/>
            <a:ext cx="288032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ZoneTexte 18"/>
          <p:cNvSpPr txBox="1"/>
          <p:nvPr userDrawn="1"/>
        </p:nvSpPr>
        <p:spPr>
          <a:xfrm>
            <a:off x="1691680" y="908720"/>
            <a:ext cx="67687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chemeClr val="bg1"/>
                </a:solidFill>
              </a:rPr>
              <a:t>Titre de la diapositive</a:t>
            </a:r>
            <a:endParaRPr lang="fr-FR" sz="4000" dirty="0">
              <a:solidFill>
                <a:schemeClr val="bg1"/>
              </a:solidFill>
            </a:endParaRPr>
          </a:p>
        </p:txBody>
      </p:sp>
      <p:sp>
        <p:nvSpPr>
          <p:cNvPr id="20" name="Sous-titre 2"/>
          <p:cNvSpPr txBox="1">
            <a:spLocks/>
          </p:cNvSpPr>
          <p:nvPr userDrawn="1"/>
        </p:nvSpPr>
        <p:spPr>
          <a:xfrm>
            <a:off x="1259632" y="2636912"/>
            <a:ext cx="4392488" cy="244827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rgbClr val="79CC41"/>
              </a:buClr>
              <a:buSzTx/>
              <a:buBlip>
                <a:blip r:embed="rId2"/>
              </a:buBlip>
              <a:tabLst/>
              <a:defRPr/>
            </a:pPr>
            <a:r>
              <a:rPr lang="fr-FR" sz="2000" dirty="0" smtClean="0">
                <a:solidFill>
                  <a:schemeClr val="tx1">
                    <a:tint val="75000"/>
                  </a:schemeClr>
                </a:solidFill>
              </a:rPr>
              <a:t> </a:t>
            </a:r>
            <a:endParaRPr kumimoji="0" lang="fr-FR" sz="200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lvl="1">
              <a:lnSpc>
                <a:spcPct val="150000"/>
              </a:lnSpc>
              <a:spcBef>
                <a:spcPct val="20000"/>
              </a:spcBef>
              <a:buClr>
                <a:srgbClr val="F1A73B"/>
              </a:buClr>
              <a:buFont typeface="Wingdings" pitchFamily="2" charset="2"/>
              <a:buChar char="§"/>
              <a:defRPr/>
            </a:pPr>
            <a:r>
              <a:rPr lang="fr-FR" sz="2000" dirty="0" smtClean="0">
                <a:solidFill>
                  <a:schemeClr val="tx1">
                    <a:tint val="75000"/>
                  </a:schemeClr>
                </a:solidFill>
              </a:rPr>
              <a:t> </a:t>
            </a:r>
          </a:p>
          <a:p>
            <a:pPr lvl="2">
              <a:lnSpc>
                <a:spcPct val="150000"/>
              </a:lnSpc>
              <a:spcBef>
                <a:spcPct val="20000"/>
              </a:spcBef>
              <a:buClr>
                <a:srgbClr val="FA652A"/>
              </a:buClr>
              <a:buFont typeface="Wingdings" pitchFamily="2" charset="2"/>
              <a:buChar char="§"/>
              <a:defRPr/>
            </a:pPr>
            <a:r>
              <a:rPr lang="fr-FR" sz="2000" dirty="0" smtClean="0">
                <a:solidFill>
                  <a:schemeClr val="tx1">
                    <a:tint val="75000"/>
                  </a:schemeClr>
                </a:solidFill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rgbClr val="79CC41"/>
              </a:buClr>
              <a:buSzTx/>
              <a:buBlip>
                <a:blip r:embed="rId2"/>
              </a:buBlip>
              <a:tabLst/>
              <a:defRPr/>
            </a:pP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rgbClr val="79CC41"/>
              </a:buClr>
              <a:buSzTx/>
              <a:buBlip>
                <a:blip r:embed="rId2"/>
              </a:buBlip>
              <a:tabLst/>
              <a:defRPr/>
            </a:pP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rgbClr val="79CC41"/>
              </a:buClr>
              <a:buSzTx/>
              <a:tabLst/>
              <a:defRPr/>
            </a:pP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1" name="Image 20" descr="logo-transenergie-new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485953" y="6250437"/>
            <a:ext cx="2070701" cy="56194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age de 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3635896" y="332656"/>
            <a:ext cx="1944216" cy="172819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 userDrawn="1"/>
        </p:nvSpPr>
        <p:spPr>
          <a:xfrm>
            <a:off x="755576" y="332656"/>
            <a:ext cx="1872208" cy="5616624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 userDrawn="1"/>
        </p:nvSpPr>
        <p:spPr>
          <a:xfrm>
            <a:off x="3635896" y="4221088"/>
            <a:ext cx="1944216" cy="172819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 userDrawn="1"/>
        </p:nvSpPr>
        <p:spPr>
          <a:xfrm>
            <a:off x="6516216" y="332656"/>
            <a:ext cx="1872208" cy="5616624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9" name="Image 8" descr="logo-transenergie-new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880320" y="2348880"/>
            <a:ext cx="3275856" cy="818964"/>
          </a:xfrm>
          <a:prstGeom prst="rect">
            <a:avLst/>
          </a:prstGeom>
        </p:spPr>
      </p:pic>
      <p:sp>
        <p:nvSpPr>
          <p:cNvPr id="10" name="ZoneTexte 9"/>
          <p:cNvSpPr txBox="1"/>
          <p:nvPr userDrawn="1"/>
        </p:nvSpPr>
        <p:spPr>
          <a:xfrm>
            <a:off x="3059832" y="3284984"/>
            <a:ext cx="295232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Vous remercie de votre attention</a:t>
            </a:r>
            <a:endParaRPr lang="fr-FR" sz="2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1" name="Image 10" descr="Orange Gsm 1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27584" y="404664"/>
            <a:ext cx="1728192" cy="1374656"/>
          </a:xfrm>
          <a:prstGeom prst="rect">
            <a:avLst/>
          </a:prstGeom>
        </p:spPr>
      </p:pic>
      <p:pic>
        <p:nvPicPr>
          <p:cNvPr id="12" name="Image 11" descr="Orange Gsm 1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588224" y="4509120"/>
            <a:ext cx="1728192" cy="1374656"/>
          </a:xfrm>
          <a:prstGeom prst="rect">
            <a:avLst/>
          </a:prstGeom>
        </p:spPr>
      </p:pic>
      <p:pic>
        <p:nvPicPr>
          <p:cNvPr id="13" name="Image 12" descr="villeneuve loubet 011.jp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6588224" y="3140968"/>
            <a:ext cx="1728192" cy="1296144"/>
          </a:xfrm>
          <a:prstGeom prst="rect">
            <a:avLst/>
          </a:prstGeom>
        </p:spPr>
      </p:pic>
      <p:pic>
        <p:nvPicPr>
          <p:cNvPr id="14" name="Image 13" descr="villeneuve loubet 011.jp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827584" y="1844824"/>
            <a:ext cx="1728192" cy="1296144"/>
          </a:xfrm>
          <a:prstGeom prst="rect">
            <a:avLst/>
          </a:prstGeom>
        </p:spPr>
      </p:pic>
      <p:pic>
        <p:nvPicPr>
          <p:cNvPr id="15" name="Picture 10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7584" y="3212976"/>
            <a:ext cx="1728192" cy="1296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11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79912" y="476672"/>
            <a:ext cx="1656184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0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88224" y="404664"/>
            <a:ext cx="1728192" cy="1296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5" descr="IGH 3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27584" y="4581128"/>
            <a:ext cx="1728191" cy="1296144"/>
          </a:xfrm>
          <a:prstGeom prst="rect">
            <a:avLst/>
          </a:prstGeom>
          <a:noFill/>
        </p:spPr>
      </p:pic>
      <p:pic>
        <p:nvPicPr>
          <p:cNvPr id="19" name="Picture 5" descr="IGH 3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88224" y="1772816"/>
            <a:ext cx="1728191" cy="1296144"/>
          </a:xfrm>
          <a:prstGeom prst="rect">
            <a:avLst/>
          </a:prstGeom>
          <a:noFill/>
        </p:spPr>
      </p:pic>
      <p:sp>
        <p:nvSpPr>
          <p:cNvPr id="20" name="Rectangle 19"/>
          <p:cNvSpPr/>
          <p:nvPr userDrawn="1"/>
        </p:nvSpPr>
        <p:spPr>
          <a:xfrm rot="5400000">
            <a:off x="4405672" y="2119672"/>
            <a:ext cx="332656" cy="9144000"/>
          </a:xfrm>
          <a:prstGeom prst="rect">
            <a:avLst/>
          </a:prstGeom>
          <a:solidFill>
            <a:srgbClr val="F88608"/>
          </a:solidFill>
          <a:ln>
            <a:solidFill>
              <a:srgbClr val="F8860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/>
          <p:cNvSpPr/>
          <p:nvPr userDrawn="1"/>
        </p:nvSpPr>
        <p:spPr>
          <a:xfrm rot="5400000">
            <a:off x="4549141" y="1832188"/>
            <a:ext cx="45719" cy="9144000"/>
          </a:xfrm>
          <a:prstGeom prst="rect">
            <a:avLst/>
          </a:prstGeom>
          <a:solidFill>
            <a:srgbClr val="F4B75E"/>
          </a:solidFill>
          <a:ln w="19050">
            <a:solidFill>
              <a:srgbClr val="F4B7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779912" y="4365104"/>
            <a:ext cx="1673349" cy="1476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Connecteur droit 24"/>
          <p:cNvCxnSpPr/>
          <p:nvPr userDrawn="1"/>
        </p:nvCxnSpPr>
        <p:spPr>
          <a:xfrm rot="10800000">
            <a:off x="0" y="6309320"/>
            <a:ext cx="9144000" cy="0"/>
          </a:xfrm>
          <a:prstGeom prst="line">
            <a:avLst/>
          </a:prstGeom>
          <a:ln w="25400">
            <a:solidFill>
              <a:srgbClr val="F4B7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Ne pas utiliser_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156DE-8CB2-4A76-ABD0-01F0FB9EA68A}" type="datetime1">
              <a:rPr lang="fr-FR" smtClean="0"/>
              <a:pPr/>
              <a:t>30/05/2016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D0A1F-38FA-4FC9-9FD2-CF17B2FD201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e pas utiliser/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56D22-8F2F-4994-B9E3-8449A9627EE9}" type="datetime1">
              <a:rPr lang="fr-FR" smtClean="0"/>
              <a:pPr/>
              <a:t>30/05/2016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D0A1F-38FA-4FC9-9FD2-CF17B2FD201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2DC701-5766-4553-844A-D160A3257B74}" type="datetime1">
              <a:rPr lang="fr-FR" smtClean="0"/>
              <a:pPr/>
              <a:t>30/05/2016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AD0A1F-38FA-4FC9-9FD2-CF17B2FD201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61" r:id="rId5"/>
    <p:sldLayoutId id="2147483653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6" r:id="rId13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Rapport%20Socotec%201.pdf" TargetMode="External"/><Relationship Id="rId2" Type="http://schemas.openxmlformats.org/officeDocument/2006/relationships/hyperlink" Target="DRE110_v5_p10.pdf" TargetMode="Externa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CCS_du_5_11_2009-1.pdf" TargetMode="Externa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demand_raccordement_ERDF_inf36k.pdf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13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conformit&#233;_sup&#224;250/130307-CDCAOPV250plus.pdf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1560" y="4521923"/>
            <a:ext cx="8229600" cy="1440160"/>
          </a:xfrm>
        </p:spPr>
        <p:txBody>
          <a:bodyPr>
            <a:normAutofit fontScale="90000"/>
          </a:bodyPr>
          <a:lstStyle/>
          <a:p>
            <a:r>
              <a:rPr lang="en-GB" sz="3100" b="1" dirty="0" smtClean="0">
                <a:solidFill>
                  <a:schemeClr val="tx1"/>
                </a:solidFill>
              </a:rPr>
              <a:t>Atelier 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 contrôle de conformité des installations photovoltaïques raccordé réseau</a:t>
            </a:r>
            <a:endParaRPr lang="fr-FR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tx1"/>
                </a:solidFill>
              </a:rPr>
              <a:t>Gilles PESCARMONA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pPr lvl="0"/>
            <a:r>
              <a:rPr lang="fr-FR" dirty="0" smtClean="0"/>
              <a:t>31 mai 2016</a:t>
            </a:r>
            <a:endParaRPr lang="fr-FR" dirty="0"/>
          </a:p>
          <a:p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tx1"/>
                </a:solidFill>
              </a:rPr>
              <a:t>Tunis</a:t>
            </a:r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123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3"/>
          </p:nvPr>
        </p:nvSpPr>
        <p:spPr>
          <a:xfrm>
            <a:off x="1403350" y="1861927"/>
            <a:ext cx="7200900" cy="4494423"/>
          </a:xfrm>
        </p:spPr>
        <p:txBody>
          <a:bodyPr>
            <a:normAutofit fontScale="92500" lnSpcReduction="20000"/>
          </a:bodyPr>
          <a:lstStyle/>
          <a:p>
            <a:r>
              <a:rPr lang="fr-FR" dirty="0" smtClean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Vérification de la concordance du dossier technique et de  l’installation</a:t>
            </a:r>
          </a:p>
          <a:p>
            <a:r>
              <a:rPr lang="fr-FR" dirty="0" smtClean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Mesures de la prise de terre de l’installation et vérification de l’</a:t>
            </a:r>
            <a:r>
              <a:rPr lang="fr-FR" dirty="0" err="1" smtClean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équipotentialité</a:t>
            </a:r>
            <a:r>
              <a:rPr lang="fr-FR" dirty="0" smtClean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avec la terre existante</a:t>
            </a:r>
          </a:p>
          <a:p>
            <a:r>
              <a:rPr lang="fr-FR" dirty="0" smtClean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Vérification de la mise à terre des composants de classe1</a:t>
            </a:r>
          </a:p>
          <a:p>
            <a:r>
              <a:rPr lang="fr-FR" dirty="0" smtClean="0">
                <a:latin typeface="+mj-lt"/>
              </a:rPr>
              <a:t>Vérification de la  section des câbles  et de leur protection associée (note de calcul)</a:t>
            </a:r>
          </a:p>
          <a:p>
            <a:r>
              <a:rPr lang="fr-FR" dirty="0" smtClean="0">
                <a:latin typeface="+mj-lt"/>
              </a:rPr>
              <a:t>Contrôle des technologies adaptées des matériels, de leurs caractéristiques électriques et de leur conformité</a:t>
            </a:r>
          </a:p>
          <a:p>
            <a:r>
              <a:rPr lang="fr-FR" dirty="0" smtClean="0">
                <a:latin typeface="+mj-lt"/>
              </a:rPr>
              <a:t>Vérification de la signalétique</a:t>
            </a:r>
          </a:p>
          <a:p>
            <a:r>
              <a:rPr lang="fr-FR" dirty="0" smtClean="0">
                <a:latin typeface="+mj-lt"/>
              </a:rPr>
              <a:t>Vérification des différentiels </a:t>
            </a:r>
          </a:p>
          <a:p>
            <a:r>
              <a:rPr lang="fr-FR" dirty="0" smtClean="0">
                <a:latin typeface="+mj-lt"/>
              </a:rPr>
              <a:t>Vérification du passage des câbles et de leur protection mécanique</a:t>
            </a:r>
            <a:endParaRPr lang="fr-FR" dirty="0">
              <a:latin typeface="+mj-lt"/>
            </a:endParaRPr>
          </a:p>
          <a:p>
            <a:r>
              <a:rPr lang="fr-FR" dirty="0" smtClean="0">
                <a:latin typeface="+mj-lt"/>
                <a:hlinkClick r:id="rId2" action="ppaction://hlinkfile"/>
              </a:rPr>
              <a:t>………….</a:t>
            </a:r>
            <a:r>
              <a:rPr lang="fr-FR" dirty="0" smtClean="0">
                <a:latin typeface="+mj-lt"/>
              </a:rPr>
              <a:t> </a:t>
            </a:r>
            <a:r>
              <a:rPr lang="fr-FR" dirty="0" smtClean="0">
                <a:latin typeface="+mj-lt"/>
                <a:hlinkClick r:id="rId3" action="ppaction://hlinkfile"/>
              </a:rPr>
              <a:t>……….</a:t>
            </a:r>
            <a:endParaRPr lang="fr-FR" dirty="0" smtClean="0">
              <a:latin typeface="+mj-lt"/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6"/>
          </p:nvPr>
        </p:nvSpPr>
        <p:spPr>
          <a:xfrm>
            <a:off x="1690688" y="737264"/>
            <a:ext cx="6924677" cy="720055"/>
          </a:xfrm>
        </p:spPr>
        <p:txBody>
          <a:bodyPr/>
          <a:lstStyle/>
          <a:p>
            <a:r>
              <a:rPr lang="fr-FR" sz="3200" dirty="0" smtClean="0"/>
              <a:t>Les grandes lignes d’un</a:t>
            </a:r>
            <a:r>
              <a:rPr lang="fr-FR" sz="3200" dirty="0"/>
              <a:t> </a:t>
            </a:r>
            <a:r>
              <a:rPr lang="fr-FR" sz="3200" dirty="0" smtClean="0"/>
              <a:t>contrôle de conformité électrique photovoltaïque</a:t>
            </a:r>
            <a:endParaRPr lang="fr-FR" sz="3200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5CAD0A1F-38FA-4FC9-9FD2-CF17B2FD201D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Espace réservé du texte 2"/>
          <p:cNvSpPr>
            <a:spLocks noGrp="1"/>
          </p:cNvSpPr>
          <p:nvPr>
            <p:ph type="body" sz="quarter" idx="15"/>
          </p:nvPr>
        </p:nvSpPr>
        <p:spPr>
          <a:xfrm>
            <a:off x="2021984" y="332656"/>
            <a:ext cx="2923504" cy="431800"/>
          </a:xfrm>
        </p:spPr>
        <p:txBody>
          <a:bodyPr>
            <a:normAutofit/>
          </a:bodyPr>
          <a:lstStyle/>
          <a:p>
            <a:r>
              <a:rPr lang="fr-FR" dirty="0" smtClean="0"/>
              <a:t>Contrôle conformité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85894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3"/>
          </p:nvPr>
        </p:nvSpPr>
        <p:spPr>
          <a:xfrm>
            <a:off x="1607645" y="2219834"/>
            <a:ext cx="7200900" cy="4086225"/>
          </a:xfrm>
        </p:spPr>
        <p:txBody>
          <a:bodyPr>
            <a:normAutofit/>
          </a:bodyPr>
          <a:lstStyle/>
          <a:p>
            <a:r>
              <a:rPr lang="fr-FR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Maitriser les référentiels normatifs électriques DC photovoltaïque et AC</a:t>
            </a:r>
          </a:p>
          <a:p>
            <a:r>
              <a:rPr lang="fr-FR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Suivant les situations, maitriser les référentiels normatifs </a:t>
            </a:r>
            <a:r>
              <a:rPr lang="fr-FR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2" action="ppaction://hlinkfile"/>
              </a:rPr>
              <a:t>spécifiques</a:t>
            </a:r>
            <a:r>
              <a:rPr lang="fr-FR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pour les ERP, les ICPE, IGH,…</a:t>
            </a:r>
          </a:p>
          <a:p>
            <a:r>
              <a:rPr lang="fr-F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Accrédité pour </a:t>
            </a:r>
            <a:r>
              <a:rPr lang="fr-FR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différentes activités: </a:t>
            </a:r>
            <a:r>
              <a:rPr lang="fr-F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vérification électrique, chimique, </a:t>
            </a:r>
            <a:r>
              <a:rPr lang="fr-FR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construction, monte charge, …...</a:t>
            </a:r>
          </a:p>
          <a:p>
            <a:r>
              <a:rPr lang="fr-FR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Assurer une veille normative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fr-FR" sz="3200" dirty="0"/>
              <a:t>C</a:t>
            </a:r>
            <a:r>
              <a:rPr lang="fr-FR" sz="3200" dirty="0" smtClean="0"/>
              <a:t>ompétences des bureaux de contrôles</a:t>
            </a:r>
            <a:endParaRPr lang="fr-FR" sz="3200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5CAD0A1F-38FA-4FC9-9FD2-CF17B2FD201D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Espace réservé du texte 2"/>
          <p:cNvSpPr>
            <a:spLocks noGrp="1"/>
          </p:cNvSpPr>
          <p:nvPr>
            <p:ph type="body" sz="quarter" idx="15"/>
          </p:nvPr>
        </p:nvSpPr>
        <p:spPr>
          <a:xfrm>
            <a:off x="2021984" y="332656"/>
            <a:ext cx="2923504" cy="431800"/>
          </a:xfrm>
        </p:spPr>
        <p:txBody>
          <a:bodyPr>
            <a:normAutofit/>
          </a:bodyPr>
          <a:lstStyle/>
          <a:p>
            <a:r>
              <a:rPr lang="fr-FR" dirty="0" smtClean="0"/>
              <a:t>Bureaux de contrôles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73248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3"/>
          </p:nvPr>
        </p:nvSpPr>
        <p:spPr>
          <a:xfrm>
            <a:off x="803273" y="2027749"/>
            <a:ext cx="7200900" cy="4473063"/>
          </a:xfrm>
        </p:spPr>
        <p:txBody>
          <a:bodyPr>
            <a:normAutofit/>
          </a:bodyPr>
          <a:lstStyle/>
          <a:p>
            <a:r>
              <a:rPr lang="fr-FR" dirty="0" smtClean="0">
                <a:latin typeface="+mj-lt"/>
              </a:rPr>
              <a:t>Installation P ≤ 9kva </a:t>
            </a:r>
            <a:r>
              <a:rPr lang="fr-FR" dirty="0">
                <a:latin typeface="+mj-lt"/>
              </a:rPr>
              <a:t>(</a:t>
            </a:r>
            <a:r>
              <a:rPr lang="fr-FR" dirty="0" smtClean="0">
                <a:latin typeface="+mj-lt"/>
              </a:rPr>
              <a:t>tarif Bleu)</a:t>
            </a:r>
          </a:p>
          <a:p>
            <a:pPr lvl="1"/>
            <a:r>
              <a:rPr lang="fr-FR" dirty="0" smtClean="0">
                <a:latin typeface="+mj-lt"/>
              </a:rPr>
              <a:t>Demande de raccordement à ERDF</a:t>
            </a:r>
            <a:r>
              <a:rPr lang="fr-FR" dirty="0">
                <a:latin typeface="+mj-lt"/>
              </a:rPr>
              <a:t> </a:t>
            </a:r>
            <a:r>
              <a:rPr lang="fr-FR" dirty="0" smtClean="0">
                <a:latin typeface="+mj-lt"/>
              </a:rPr>
              <a:t>(2 à 3 semaines de délai)</a:t>
            </a:r>
          </a:p>
          <a:p>
            <a:pPr lvl="1"/>
            <a:r>
              <a:rPr lang="fr-FR" dirty="0" smtClean="0">
                <a:latin typeface="+mj-lt"/>
              </a:rPr>
              <a:t>Coût d’un raccordement standard: de 1500 à 2000€ forfaitaire</a:t>
            </a:r>
          </a:p>
          <a:p>
            <a:pPr marL="342900" lvl="1" indent="-342900">
              <a:buClrTx/>
              <a:buBlip>
                <a:blip r:embed="rId2"/>
              </a:buBlip>
            </a:pPr>
            <a:r>
              <a:rPr lang="fr-FR" dirty="0" smtClean="0">
                <a:latin typeface="+mj-lt"/>
              </a:rPr>
              <a:t>Installation 9 ≤ P ≤ 36kVA (tarif Bleu) </a:t>
            </a:r>
            <a:r>
              <a:rPr lang="fr-FR" dirty="0"/>
              <a:t>(2 à 3 semaines de délai</a:t>
            </a:r>
            <a:r>
              <a:rPr lang="fr-FR" dirty="0" smtClean="0"/>
              <a:t>)</a:t>
            </a:r>
            <a:endParaRPr lang="fr-FR" dirty="0" smtClean="0">
              <a:latin typeface="+mj-lt"/>
            </a:endParaRPr>
          </a:p>
          <a:p>
            <a:pPr lvl="1"/>
            <a:r>
              <a:rPr lang="fr-FR" dirty="0"/>
              <a:t>Demande </a:t>
            </a:r>
            <a:r>
              <a:rPr lang="fr-FR" dirty="0" smtClean="0"/>
              <a:t>de </a:t>
            </a:r>
            <a:r>
              <a:rPr lang="fr-FR" dirty="0" smtClean="0">
                <a:hlinkClick r:id="rId3" action="ppaction://hlinkfile"/>
              </a:rPr>
              <a:t>raccordement </a:t>
            </a:r>
            <a:r>
              <a:rPr lang="fr-FR" dirty="0" smtClean="0"/>
              <a:t>à ERDF</a:t>
            </a:r>
          </a:p>
          <a:p>
            <a:pPr lvl="1"/>
            <a:r>
              <a:rPr lang="fr-FR" dirty="0"/>
              <a:t>Coût d’un raccordement standard: de </a:t>
            </a:r>
            <a:r>
              <a:rPr lang="fr-FR" dirty="0" smtClean="0"/>
              <a:t>1500 </a:t>
            </a:r>
            <a:r>
              <a:rPr lang="fr-FR" dirty="0"/>
              <a:t>à </a:t>
            </a:r>
            <a:r>
              <a:rPr lang="fr-FR" dirty="0" smtClean="0"/>
              <a:t>5000</a:t>
            </a:r>
            <a:r>
              <a:rPr lang="fr-FR" dirty="0"/>
              <a:t>€ </a:t>
            </a:r>
            <a:r>
              <a:rPr lang="fr-FR" dirty="0" smtClean="0"/>
              <a:t>forfaitaire</a:t>
            </a:r>
            <a:endParaRPr lang="fr-FR" dirty="0" smtClean="0">
              <a:latin typeface="+mj-lt"/>
            </a:endParaRPr>
          </a:p>
          <a:p>
            <a:r>
              <a:rPr lang="fr-FR" dirty="0" smtClean="0">
                <a:latin typeface="+mj-lt"/>
              </a:rPr>
              <a:t>Installation </a:t>
            </a:r>
            <a:r>
              <a:rPr lang="fr-FR" dirty="0" smtClean="0"/>
              <a:t>36 </a:t>
            </a:r>
            <a:r>
              <a:rPr lang="fr-FR" dirty="0"/>
              <a:t>≤ P ≤ </a:t>
            </a:r>
            <a:r>
              <a:rPr lang="fr-FR" dirty="0" smtClean="0"/>
              <a:t>100kVA (Tarif jaune)</a:t>
            </a:r>
          </a:p>
          <a:p>
            <a:pPr lvl="1"/>
            <a:r>
              <a:rPr lang="fr-FR" dirty="0"/>
              <a:t>Demande </a:t>
            </a:r>
            <a:r>
              <a:rPr lang="fr-FR" dirty="0" smtClean="0"/>
              <a:t>de raccordement à ERDF</a:t>
            </a:r>
          </a:p>
          <a:p>
            <a:pPr lvl="1"/>
            <a:r>
              <a:rPr lang="fr-FR" dirty="0"/>
              <a:t>Coût d’un raccordement </a:t>
            </a:r>
            <a:r>
              <a:rPr lang="fr-FR" dirty="0" smtClean="0"/>
              <a:t>: </a:t>
            </a:r>
            <a:r>
              <a:rPr lang="fr-FR" dirty="0"/>
              <a:t>de </a:t>
            </a:r>
            <a:r>
              <a:rPr lang="fr-FR" dirty="0" smtClean="0"/>
              <a:t>8000 </a:t>
            </a:r>
            <a:r>
              <a:rPr lang="fr-FR" dirty="0"/>
              <a:t>à </a:t>
            </a:r>
            <a:r>
              <a:rPr lang="fr-FR" dirty="0" smtClean="0"/>
              <a:t>25000€ (dont </a:t>
            </a:r>
            <a:r>
              <a:rPr lang="fr-FR" dirty="0">
                <a:ea typeface="Times New Roman" panose="02020603050405020304" pitchFamily="18" charset="0"/>
                <a:cs typeface="Times New Roman" panose="02020603050405020304" pitchFamily="18" charset="0"/>
              </a:rPr>
              <a:t>~ </a:t>
            </a:r>
            <a:r>
              <a:rPr lang="fr-FR" dirty="0" smtClean="0"/>
              <a:t>3000€ armoire de comptage) après acceptation devis.</a:t>
            </a:r>
            <a:endParaRPr lang="fr-FR" dirty="0"/>
          </a:p>
          <a:p>
            <a:pPr lvl="1"/>
            <a:endParaRPr lang="fr-FR" dirty="0" smtClean="0"/>
          </a:p>
          <a:p>
            <a:pPr lvl="1"/>
            <a:endParaRPr lang="fr-FR" dirty="0" smtClean="0">
              <a:latin typeface="+mj-lt"/>
            </a:endParaRPr>
          </a:p>
          <a:p>
            <a:pPr lvl="1"/>
            <a:endParaRPr lang="fr-FR" dirty="0" smtClean="0">
              <a:latin typeface="+mj-lt"/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6"/>
          </p:nvPr>
        </p:nvSpPr>
        <p:spPr>
          <a:xfrm>
            <a:off x="1690688" y="837280"/>
            <a:ext cx="6924677" cy="720055"/>
          </a:xfrm>
        </p:spPr>
        <p:txBody>
          <a:bodyPr/>
          <a:lstStyle/>
          <a:p>
            <a:r>
              <a:rPr lang="fr-FR" sz="3600" dirty="0" smtClean="0"/>
              <a:t>La demande de raccordement</a:t>
            </a:r>
            <a:endParaRPr lang="fr-FR" sz="3600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5CAD0A1F-38FA-4FC9-9FD2-CF17B2FD201D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Espace réservé du texte 2"/>
          <p:cNvSpPr>
            <a:spLocks noGrp="1"/>
          </p:cNvSpPr>
          <p:nvPr>
            <p:ph type="body" sz="quarter" idx="15"/>
          </p:nvPr>
        </p:nvSpPr>
        <p:spPr>
          <a:xfrm>
            <a:off x="2021984" y="332656"/>
            <a:ext cx="2923504" cy="431800"/>
          </a:xfrm>
        </p:spPr>
        <p:txBody>
          <a:bodyPr>
            <a:normAutofit/>
          </a:bodyPr>
          <a:lstStyle/>
          <a:p>
            <a:r>
              <a:rPr lang="fr-FR" dirty="0" smtClean="0"/>
              <a:t>Raccordement réseau</a:t>
            </a:r>
            <a:endParaRPr lang="fr-FR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61231" y="1391695"/>
            <a:ext cx="1612993" cy="1037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5230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3"/>
          </p:nvPr>
        </p:nvSpPr>
        <p:spPr>
          <a:xfrm>
            <a:off x="1403350" y="2056325"/>
            <a:ext cx="7200900" cy="4001575"/>
          </a:xfrm>
        </p:spPr>
        <p:txBody>
          <a:bodyPr>
            <a:normAutofit/>
          </a:bodyPr>
          <a:lstStyle/>
          <a:p>
            <a:pPr lvl="1"/>
            <a:endParaRPr lang="fr-FR" dirty="0" smtClean="0"/>
          </a:p>
          <a:p>
            <a:r>
              <a:rPr lang="fr-FR" sz="2800" dirty="0" smtClean="0"/>
              <a:t>Installation </a:t>
            </a:r>
            <a:r>
              <a:rPr lang="fr-FR" sz="2800" dirty="0"/>
              <a:t>P </a:t>
            </a:r>
            <a:r>
              <a:rPr lang="fr-FR" sz="2800" dirty="0" smtClean="0"/>
              <a:t>&gt; 100kVA (tarif jaune ou vert)</a:t>
            </a:r>
          </a:p>
          <a:p>
            <a:pPr lvl="1"/>
            <a:r>
              <a:rPr lang="fr-FR" sz="2400" dirty="0" smtClean="0"/>
              <a:t>Envoi d’une demande de raccordement à ERDF</a:t>
            </a:r>
          </a:p>
          <a:p>
            <a:pPr lvl="1"/>
            <a:r>
              <a:rPr lang="fr-FR" sz="2400" dirty="0" smtClean="0"/>
              <a:t> Coût du raccordement</a:t>
            </a:r>
          </a:p>
          <a:p>
            <a:pPr lvl="2"/>
            <a:r>
              <a:rPr lang="fr-FR" sz="2000" dirty="0" smtClean="0"/>
              <a:t>Etablissement d’un devis par ERDF pour le raccordement de l’installation sur le réseau public</a:t>
            </a:r>
          </a:p>
          <a:p>
            <a:pPr lvl="2"/>
            <a:r>
              <a:rPr lang="fr-FR" sz="2000" dirty="0" smtClean="0"/>
              <a:t>Application </a:t>
            </a:r>
            <a:r>
              <a:rPr lang="fr-FR" sz="2000" dirty="0"/>
              <a:t>d’une </a:t>
            </a:r>
            <a:r>
              <a:rPr lang="fr-FR" sz="2000" dirty="0" smtClean="0"/>
              <a:t>quote-part fonction de la puissance et du lieu de l’installation 0 à 60€/</a:t>
            </a:r>
            <a:r>
              <a:rPr lang="fr-FR" sz="2000" dirty="0" err="1" smtClean="0"/>
              <a:t>kVA</a:t>
            </a:r>
            <a:endParaRPr lang="fr-FR" sz="2000" dirty="0" smtClean="0"/>
          </a:p>
          <a:p>
            <a:pPr lvl="2"/>
            <a:r>
              <a:rPr lang="fr-FR" sz="2000" dirty="0" smtClean="0">
                <a:latin typeface="+mj-lt"/>
              </a:rPr>
              <a:t>Quote-part pour</a:t>
            </a:r>
            <a:r>
              <a:rPr lang="fr-FR" sz="2000" dirty="0"/>
              <a:t> </a:t>
            </a:r>
            <a:r>
              <a:rPr lang="fr-FR" sz="2000" dirty="0" smtClean="0"/>
              <a:t>permettre </a:t>
            </a:r>
            <a:r>
              <a:rPr lang="fr-FR" sz="2000" dirty="0"/>
              <a:t>de réserver de la capacité d’accueil pendant une période de dix </a:t>
            </a:r>
            <a:r>
              <a:rPr lang="fr-FR" sz="2000" dirty="0" smtClean="0"/>
              <a:t>ans pour les </a:t>
            </a:r>
            <a:r>
              <a:rPr lang="fr-FR" sz="2000" dirty="0" err="1" smtClean="0"/>
              <a:t>EnR</a:t>
            </a:r>
            <a:r>
              <a:rPr lang="fr-FR" sz="2000" dirty="0" smtClean="0"/>
              <a:t>.</a:t>
            </a:r>
            <a:r>
              <a:rPr lang="fr-FR" sz="2000" dirty="0" smtClean="0">
                <a:latin typeface="+mj-lt"/>
              </a:rPr>
              <a:t> </a:t>
            </a:r>
          </a:p>
          <a:p>
            <a:pPr lvl="1"/>
            <a:endParaRPr lang="fr-FR" dirty="0" smtClean="0">
              <a:latin typeface="+mj-lt"/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6"/>
          </p:nvPr>
        </p:nvSpPr>
        <p:spPr>
          <a:xfrm>
            <a:off x="1690688" y="837280"/>
            <a:ext cx="6924677" cy="720055"/>
          </a:xfrm>
        </p:spPr>
        <p:txBody>
          <a:bodyPr/>
          <a:lstStyle/>
          <a:p>
            <a:r>
              <a:rPr lang="fr-FR" sz="3600" dirty="0" smtClean="0"/>
              <a:t>La demande de raccordement</a:t>
            </a:r>
            <a:endParaRPr lang="fr-FR" sz="3600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5CAD0A1F-38FA-4FC9-9FD2-CF17B2FD201D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Espace réservé du texte 2"/>
          <p:cNvSpPr>
            <a:spLocks noGrp="1"/>
          </p:cNvSpPr>
          <p:nvPr>
            <p:ph type="body" sz="quarter" idx="15"/>
          </p:nvPr>
        </p:nvSpPr>
        <p:spPr>
          <a:xfrm>
            <a:off x="2021984" y="332656"/>
            <a:ext cx="2923504" cy="431800"/>
          </a:xfrm>
        </p:spPr>
        <p:txBody>
          <a:bodyPr>
            <a:normAutofit/>
          </a:bodyPr>
          <a:lstStyle/>
          <a:p>
            <a:r>
              <a:rPr lang="fr-FR" dirty="0" smtClean="0"/>
              <a:t>Raccordement réseau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41013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3"/>
          </p:nvPr>
        </p:nvSpPr>
        <p:spPr>
          <a:xfrm>
            <a:off x="875763" y="2378301"/>
            <a:ext cx="7728487" cy="31670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4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Merci de votre attention</a:t>
            </a:r>
            <a:endParaRPr lang="fr-FR" sz="1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fr-FR" sz="11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fr-FR" sz="11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fr-FR" sz="11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fr-FR" altLang="fr-FR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Gilles PESCARMONA</a:t>
            </a:r>
            <a:endParaRPr lang="fr-FR" altLang="fr-FR" sz="1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fr-FR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Senior </a:t>
            </a:r>
            <a:r>
              <a:rPr lang="en-US" altLang="fr-FR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Expert &amp; Trainings </a:t>
            </a:r>
            <a:r>
              <a:rPr lang="en-US" altLang="fr-FR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manager</a:t>
            </a: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fr-FR" dirty="0"/>
              <a:t>g.pescarmona@transenergie.eu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fr-FR" altLang="fr-FR" sz="14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fr-FR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fr-FR" sz="3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5"/>
          </p:nvPr>
        </p:nvSpPr>
        <p:spPr>
          <a:xfrm>
            <a:off x="2009105" y="332656"/>
            <a:ext cx="2833352" cy="431800"/>
          </a:xfrm>
        </p:spPr>
        <p:txBody>
          <a:bodyPr>
            <a:normAutofit/>
          </a:bodyPr>
          <a:lstStyle/>
          <a:p>
            <a:r>
              <a:rPr lang="fr-FR" dirty="0" smtClean="0"/>
              <a:t>Workshop Tunis 2016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fr-FR" sz="3600" dirty="0" smtClean="0"/>
              <a:t>Intervention du 31 mai 2016</a:t>
            </a:r>
            <a:endParaRPr lang="fr-FR" sz="3600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5CAD0A1F-38FA-4FC9-9FD2-CF17B2FD201D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8" name="Picture 4" descr="Bd0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8488" y="3148751"/>
            <a:ext cx="1225966" cy="2569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0" y="7810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093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>
          <a:xfrm>
            <a:off x="1490459" y="2298057"/>
            <a:ext cx="6893685" cy="1837216"/>
          </a:xfrm>
        </p:spPr>
        <p:txBody>
          <a:bodyPr>
            <a:noAutofit/>
          </a:bodyPr>
          <a:lstStyle/>
          <a:p>
            <a:r>
              <a:rPr lang="fr-FR" sz="4400" dirty="0" smtClean="0"/>
              <a:t>Les contrôles de conformité photovoltaïque en France</a:t>
            </a:r>
            <a:endParaRPr lang="fr-FR" sz="440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D0A1F-38FA-4FC9-9FD2-CF17B2FD201D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5147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3"/>
          </p:nvPr>
        </p:nvSpPr>
        <p:spPr>
          <a:xfrm>
            <a:off x="1403350" y="2056325"/>
            <a:ext cx="7200900" cy="4300025"/>
          </a:xfrm>
        </p:spPr>
        <p:txBody>
          <a:bodyPr>
            <a:normAutofit/>
          </a:bodyPr>
          <a:lstStyle/>
          <a:p>
            <a:r>
              <a:rPr lang="fr-FR" dirty="0" smtClean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Contrôle de conformité électrique obligatoire pour les  installations photovoltaïques</a:t>
            </a:r>
          </a:p>
          <a:p>
            <a:r>
              <a:rPr lang="fr-FR" dirty="0" smtClean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Applicable à toutes les installations PV raccordées au réseau</a:t>
            </a:r>
            <a:endParaRPr lang="fr-FR" sz="2000" dirty="0" smtClean="0"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FR" dirty="0" smtClean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Contrôle de conformité sous l’autorité du CONSUEL</a:t>
            </a:r>
          </a:p>
          <a:p>
            <a:r>
              <a:rPr lang="fr-FR" dirty="0" smtClean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Certificat de conformité obligatoire pour être raccordé au réseau public</a:t>
            </a:r>
          </a:p>
          <a:p>
            <a:r>
              <a:rPr lang="fr-FR" dirty="0" smtClean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Coût d’un contrôle de conformité</a:t>
            </a:r>
          </a:p>
          <a:p>
            <a:pPr lvl="1"/>
            <a:r>
              <a:rPr lang="fr-FR" sz="1800" dirty="0" smtClean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P≤ 9kVA: ~100 à 200 €</a:t>
            </a:r>
          </a:p>
          <a:p>
            <a:pPr lvl="1"/>
            <a:r>
              <a:rPr lang="fr-FR" sz="1800" dirty="0" smtClean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9kVA &lt; P ≤ 100kVA: ~ </a:t>
            </a:r>
            <a:r>
              <a:rPr lang="fr-FR" sz="1800" dirty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fr-FR" sz="1800" dirty="0" smtClean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00 à 400 €</a:t>
            </a:r>
          </a:p>
          <a:p>
            <a:pPr lvl="1"/>
            <a:endParaRPr lang="fr-FR" dirty="0" smtClean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fr-FR" dirty="0" smtClean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FR" dirty="0" smtClean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5"/>
          </p:nvPr>
        </p:nvSpPr>
        <p:spPr>
          <a:xfrm>
            <a:off x="2021984" y="332656"/>
            <a:ext cx="2923504" cy="431800"/>
          </a:xfrm>
        </p:spPr>
        <p:txBody>
          <a:bodyPr>
            <a:normAutofit/>
          </a:bodyPr>
          <a:lstStyle/>
          <a:p>
            <a:r>
              <a:rPr lang="fr-FR" dirty="0" smtClean="0"/>
              <a:t>Contrôle conformité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fr-FR" dirty="0" smtClean="0"/>
              <a:t>Généralités 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5CAD0A1F-38FA-4FC9-9FD2-CF17B2FD201D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64383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fr-FR" dirty="0" smtClean="0"/>
              <a:t>Organisation</a:t>
            </a:r>
            <a:endParaRPr lang="fr-FR" dirty="0"/>
          </a:p>
        </p:txBody>
      </p:sp>
      <p:graphicFrame>
        <p:nvGraphicFramePr>
          <p:cNvPr id="11" name="Espace réservé du contenu 10"/>
          <p:cNvGraphicFramePr>
            <a:graphicFrameLocks noGrp="1"/>
          </p:cNvGraphicFramePr>
          <p:nvPr>
            <p:ph sz="quarter" idx="17"/>
            <p:extLst>
              <p:ext uri="{D42A27DB-BD31-4B8C-83A1-F6EECF244321}">
                <p14:modId xmlns:p14="http://schemas.microsoft.com/office/powerpoint/2010/main" val="3103147832"/>
              </p:ext>
            </p:extLst>
          </p:nvPr>
        </p:nvGraphicFramePr>
        <p:xfrm>
          <a:off x="1071564" y="1971674"/>
          <a:ext cx="7461250" cy="42576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Espace réservé du numéro de diapositive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5CAD0A1F-38FA-4FC9-9FD2-CF17B2FD201D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12" name="Espace réservé du texte 2"/>
          <p:cNvSpPr>
            <a:spLocks noGrp="1"/>
          </p:cNvSpPr>
          <p:nvPr>
            <p:ph type="body" sz="quarter" idx="15"/>
          </p:nvPr>
        </p:nvSpPr>
        <p:spPr>
          <a:xfrm>
            <a:off x="2021984" y="332656"/>
            <a:ext cx="2923504" cy="431800"/>
          </a:xfrm>
        </p:spPr>
        <p:txBody>
          <a:bodyPr>
            <a:normAutofit/>
          </a:bodyPr>
          <a:lstStyle/>
          <a:p>
            <a:r>
              <a:rPr lang="fr-FR" dirty="0" smtClean="0"/>
              <a:t>Contrôle conformité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93835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3"/>
          </p:nvPr>
        </p:nvSpPr>
        <p:spPr>
          <a:xfrm>
            <a:off x="1403350" y="2056325"/>
            <a:ext cx="7200900" cy="4086225"/>
          </a:xfrm>
        </p:spPr>
        <p:txBody>
          <a:bodyPr>
            <a:normAutofit/>
          </a:bodyPr>
          <a:lstStyle/>
          <a:p>
            <a:r>
              <a:rPr lang="fr-FR" dirty="0" smtClean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Référentiels normatifs utilisés:</a:t>
            </a:r>
          </a:p>
          <a:p>
            <a:pPr lvl="1"/>
            <a:r>
              <a:rPr lang="fr-FR" dirty="0" smtClean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Guide UTE C15712-1: partie DC photovoltaïque</a:t>
            </a:r>
          </a:p>
          <a:p>
            <a:pPr lvl="1"/>
            <a:r>
              <a:rPr lang="fr-FR" dirty="0" smtClean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Norme NFC 15 100: partie AC photovoltaïque </a:t>
            </a:r>
          </a:p>
          <a:p>
            <a:r>
              <a:rPr lang="fr-FR" dirty="0" smtClean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Contrôles centrés sur la sécurité des biens et des personnes</a:t>
            </a:r>
            <a:endParaRPr lang="fr-FR" sz="2000" dirty="0" smtClean="0"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FR" dirty="0" smtClean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Pas de prise en compte de l’aspect fonctionnel</a:t>
            </a:r>
          </a:p>
          <a:p>
            <a:r>
              <a:rPr lang="fr-FR" dirty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fr-FR" dirty="0" smtClean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’est la responsabilité de la maitrise d’œuvre</a:t>
            </a:r>
          </a:p>
          <a:p>
            <a:pPr lvl="1"/>
            <a:r>
              <a:rPr lang="fr-FR" dirty="0" smtClean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Installateur </a:t>
            </a:r>
          </a:p>
          <a:p>
            <a:pPr lvl="1"/>
            <a:r>
              <a:rPr lang="fr-FR" dirty="0" smtClean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Bureau d’études</a:t>
            </a:r>
          </a:p>
          <a:p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fr-FR" sz="3200" dirty="0" smtClean="0"/>
              <a:t>Les enjeux du contrôle de conformité</a:t>
            </a:r>
            <a:endParaRPr lang="fr-FR" sz="3200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5CAD0A1F-38FA-4FC9-9FD2-CF17B2FD201D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Espace réservé du texte 2"/>
          <p:cNvSpPr>
            <a:spLocks noGrp="1"/>
          </p:cNvSpPr>
          <p:nvPr>
            <p:ph type="body" sz="quarter" idx="15"/>
          </p:nvPr>
        </p:nvSpPr>
        <p:spPr>
          <a:xfrm>
            <a:off x="2021984" y="332656"/>
            <a:ext cx="2923504" cy="431800"/>
          </a:xfrm>
        </p:spPr>
        <p:txBody>
          <a:bodyPr>
            <a:normAutofit/>
          </a:bodyPr>
          <a:lstStyle/>
          <a:p>
            <a:r>
              <a:rPr lang="fr-FR" dirty="0" smtClean="0"/>
              <a:t>Contrôle conformité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80779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3"/>
          </p:nvPr>
        </p:nvSpPr>
        <p:spPr>
          <a:xfrm>
            <a:off x="1403350" y="2056325"/>
            <a:ext cx="7200900" cy="4086225"/>
          </a:xfrm>
        </p:spPr>
        <p:txBody>
          <a:bodyPr>
            <a:normAutofit/>
          </a:bodyPr>
          <a:lstStyle/>
          <a:p>
            <a:r>
              <a:rPr lang="fr-FR" dirty="0" smtClean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Engagement de la responsabilité du </a:t>
            </a:r>
            <a:r>
              <a:rPr lang="fr-FR" dirty="0" err="1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fr-FR" dirty="0" err="1" smtClean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onsuel</a:t>
            </a:r>
            <a:r>
              <a:rPr lang="fr-FR" dirty="0" smtClean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ou du bureau d’études sur les éléments concernant la protection des biens et des personnes</a:t>
            </a:r>
          </a:p>
          <a:p>
            <a:r>
              <a:rPr lang="fr-FR" dirty="0" smtClean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Engagement de la responsabilité du maitre d’</a:t>
            </a:r>
            <a:r>
              <a:rPr lang="fr-FR" dirty="0" err="1" smtClean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oeuvre</a:t>
            </a:r>
            <a:r>
              <a:rPr lang="fr-FR" dirty="0" smtClean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(installateur, BE,…):</a:t>
            </a:r>
          </a:p>
          <a:p>
            <a:pPr lvl="1"/>
            <a:r>
              <a:rPr lang="fr-FR" dirty="0" smtClean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Pour tous problèmes créant des dysfonctionnements</a:t>
            </a:r>
          </a:p>
          <a:p>
            <a:pPr lvl="1"/>
            <a:r>
              <a:rPr lang="fr-FR" dirty="0" smtClean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Pour tout problème altérant la performance si un engagement de performance a été contracté.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fr-FR" sz="3200" dirty="0" smtClean="0"/>
              <a:t>Responsabilités des contrôleurs </a:t>
            </a:r>
            <a:endParaRPr lang="fr-FR" sz="3200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5CAD0A1F-38FA-4FC9-9FD2-CF17B2FD201D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Espace réservé du texte 2"/>
          <p:cNvSpPr>
            <a:spLocks noGrp="1"/>
          </p:cNvSpPr>
          <p:nvPr>
            <p:ph type="body" sz="quarter" idx="15"/>
          </p:nvPr>
        </p:nvSpPr>
        <p:spPr>
          <a:xfrm>
            <a:off x="2021984" y="332656"/>
            <a:ext cx="2923504" cy="431800"/>
          </a:xfrm>
        </p:spPr>
        <p:txBody>
          <a:bodyPr>
            <a:normAutofit/>
          </a:bodyPr>
          <a:lstStyle/>
          <a:p>
            <a:r>
              <a:rPr lang="fr-FR" dirty="0" smtClean="0"/>
              <a:t>Contrôle conformité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90691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5CAD0A1F-38FA-4FC9-9FD2-CF17B2FD201D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6"/>
          </p:nvPr>
        </p:nvSpPr>
        <p:spPr>
          <a:xfrm>
            <a:off x="1619250" y="908720"/>
            <a:ext cx="7524750" cy="720055"/>
          </a:xfrm>
        </p:spPr>
        <p:txBody>
          <a:bodyPr/>
          <a:lstStyle/>
          <a:p>
            <a:r>
              <a:rPr lang="fr-FR" sz="3600" dirty="0"/>
              <a:t>C</a:t>
            </a:r>
            <a:r>
              <a:rPr lang="fr-FR" sz="3600" dirty="0" smtClean="0"/>
              <a:t>ontrôle </a:t>
            </a:r>
            <a:r>
              <a:rPr lang="fr-FR" sz="3600" dirty="0"/>
              <a:t>de </a:t>
            </a:r>
            <a:r>
              <a:rPr lang="fr-FR" sz="3600" dirty="0" smtClean="0"/>
              <a:t>conformité</a:t>
            </a:r>
            <a:endParaRPr lang="fr-FR" sz="3600" dirty="0"/>
          </a:p>
        </p:txBody>
      </p:sp>
      <p:sp>
        <p:nvSpPr>
          <p:cNvPr id="10" name="Espace réservé du texte 2"/>
          <p:cNvSpPr>
            <a:spLocks noGrp="1"/>
          </p:cNvSpPr>
          <p:nvPr>
            <p:ph type="body" sz="quarter" idx="15"/>
          </p:nvPr>
        </p:nvSpPr>
        <p:spPr>
          <a:xfrm>
            <a:off x="2021984" y="332656"/>
            <a:ext cx="2923504" cy="431800"/>
          </a:xfrm>
        </p:spPr>
        <p:txBody>
          <a:bodyPr>
            <a:normAutofit/>
          </a:bodyPr>
          <a:lstStyle/>
          <a:p>
            <a:r>
              <a:rPr lang="fr-FR" dirty="0" smtClean="0"/>
              <a:t>Contrôle conformité</a:t>
            </a:r>
            <a:endParaRPr lang="fr-FR" dirty="0"/>
          </a:p>
        </p:txBody>
      </p:sp>
      <p:graphicFrame>
        <p:nvGraphicFramePr>
          <p:cNvPr id="8" name="Espace réservé du contenu 7"/>
          <p:cNvGraphicFramePr>
            <a:graphicFrameLocks noGrp="1"/>
          </p:cNvGraphicFramePr>
          <p:nvPr>
            <p:ph sz="quarter" idx="17"/>
            <p:extLst>
              <p:ext uri="{D42A27DB-BD31-4B8C-83A1-F6EECF244321}">
                <p14:modId xmlns:p14="http://schemas.microsoft.com/office/powerpoint/2010/main" val="2722351769"/>
              </p:ext>
            </p:extLst>
          </p:nvPr>
        </p:nvGraphicFramePr>
        <p:xfrm>
          <a:off x="742950" y="1928812"/>
          <a:ext cx="8229600" cy="42291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24060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3"/>
          </p:nvPr>
        </p:nvSpPr>
        <p:spPr>
          <a:xfrm>
            <a:off x="1403350" y="2056325"/>
            <a:ext cx="7200900" cy="4086225"/>
          </a:xfrm>
        </p:spPr>
        <p:txBody>
          <a:bodyPr>
            <a:normAutofit/>
          </a:bodyPr>
          <a:lstStyle/>
          <a:p>
            <a:pPr lvl="1"/>
            <a:endParaRPr lang="fr-FR" dirty="0" smtClean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fr-FR" dirty="0" smtClean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fr-FR" dirty="0" smtClean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fr-FR" sz="3200" dirty="0"/>
              <a:t>Dossier </a:t>
            </a:r>
            <a:r>
              <a:rPr lang="fr-FR" sz="3200" dirty="0" smtClean="0"/>
              <a:t>technique à fournir</a:t>
            </a:r>
            <a:endParaRPr lang="fr-FR" sz="320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5CAD0A1F-38FA-4FC9-9FD2-CF17B2FD201D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Espace réservé du texte 2"/>
          <p:cNvSpPr>
            <a:spLocks noGrp="1"/>
          </p:cNvSpPr>
          <p:nvPr>
            <p:ph type="body" sz="quarter" idx="15"/>
          </p:nvPr>
        </p:nvSpPr>
        <p:spPr>
          <a:xfrm>
            <a:off x="2021984" y="332656"/>
            <a:ext cx="2923504" cy="431800"/>
          </a:xfrm>
        </p:spPr>
        <p:txBody>
          <a:bodyPr>
            <a:normAutofit/>
          </a:bodyPr>
          <a:lstStyle/>
          <a:p>
            <a:r>
              <a:rPr lang="fr-FR" dirty="0" smtClean="0"/>
              <a:t>Contrôle conformité</a:t>
            </a:r>
            <a:endParaRPr lang="fr-FR" dirty="0"/>
          </a:p>
        </p:txBody>
      </p:sp>
      <p:graphicFrame>
        <p:nvGraphicFramePr>
          <p:cNvPr id="10" name="Diagramme 9"/>
          <p:cNvGraphicFramePr/>
          <p:nvPr>
            <p:extLst>
              <p:ext uri="{D42A27DB-BD31-4B8C-83A1-F6EECF244321}">
                <p14:modId xmlns:p14="http://schemas.microsoft.com/office/powerpoint/2010/main" val="2188268484"/>
              </p:ext>
            </p:extLst>
          </p:nvPr>
        </p:nvGraphicFramePr>
        <p:xfrm>
          <a:off x="828675" y="1825624"/>
          <a:ext cx="8129588" cy="4530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Espace réservé du contenu 10"/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32163" y="1919800"/>
            <a:ext cx="1287837" cy="1798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7209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3"/>
          </p:nvPr>
        </p:nvSpPr>
        <p:spPr>
          <a:xfrm>
            <a:off x="1403350" y="2133600"/>
            <a:ext cx="7200900" cy="4086225"/>
          </a:xfrm>
        </p:spPr>
        <p:txBody>
          <a:bodyPr>
            <a:normAutofit/>
          </a:bodyPr>
          <a:lstStyle/>
          <a:p>
            <a:r>
              <a:rPr lang="fr-FR" dirty="0" smtClean="0"/>
              <a:t>Appel d’offre systématique pour installation &gt; 100kVA</a:t>
            </a:r>
          </a:p>
          <a:p>
            <a:r>
              <a:rPr lang="fr-FR" dirty="0" smtClean="0"/>
              <a:t>Les contrôles à effectuer sont définis par le cahier des charges de l’appel d’offre</a:t>
            </a:r>
          </a:p>
          <a:p>
            <a:r>
              <a:rPr lang="fr-FR" dirty="0" smtClean="0"/>
              <a:t>Exemple de conformité:</a:t>
            </a:r>
          </a:p>
          <a:p>
            <a:pPr lvl="1"/>
            <a:r>
              <a:rPr lang="fr-FR" dirty="0" smtClean="0"/>
              <a:t>Le </a:t>
            </a:r>
            <a:r>
              <a:rPr lang="fr-FR" dirty="0"/>
              <a:t>respect des normes portant sur l’enveloppe du bâtiment </a:t>
            </a:r>
          </a:p>
          <a:p>
            <a:pPr lvl="1"/>
            <a:r>
              <a:rPr lang="fr-FR" dirty="0"/>
              <a:t>L</a:t>
            </a:r>
            <a:r>
              <a:rPr lang="fr-FR" dirty="0" smtClean="0"/>
              <a:t>a </a:t>
            </a:r>
            <a:r>
              <a:rPr lang="fr-FR" dirty="0"/>
              <a:t>conformité de l’installation au regard des caractéristiques déclarées dans le dossier </a:t>
            </a:r>
            <a:r>
              <a:rPr lang="fr-FR" dirty="0" smtClean="0"/>
              <a:t>de réponse </a:t>
            </a:r>
            <a:r>
              <a:rPr lang="fr-FR" dirty="0"/>
              <a:t>à </a:t>
            </a:r>
            <a:r>
              <a:rPr lang="fr-FR" dirty="0">
                <a:hlinkClick r:id="rId2" action="ppaction://hlinkfile"/>
              </a:rPr>
              <a:t>l’appel </a:t>
            </a:r>
            <a:r>
              <a:rPr lang="fr-FR" dirty="0" smtClean="0">
                <a:hlinkClick r:id="rId2" action="ppaction://hlinkfile"/>
              </a:rPr>
              <a:t>d’offre</a:t>
            </a:r>
            <a:endParaRPr lang="fr-FR" dirty="0"/>
          </a:p>
          <a:p>
            <a:pPr lvl="1"/>
            <a:r>
              <a:rPr lang="fr-FR" dirty="0"/>
              <a:t>L</a:t>
            </a:r>
            <a:r>
              <a:rPr lang="fr-FR" dirty="0" smtClean="0"/>
              <a:t>es </a:t>
            </a:r>
            <a:r>
              <a:rPr lang="fr-FR" dirty="0"/>
              <a:t>certifications ISO 9001 ou équivalent et les engagements dans des démarches </a:t>
            </a:r>
            <a:r>
              <a:rPr lang="fr-FR" dirty="0" smtClean="0"/>
              <a:t>de certification </a:t>
            </a:r>
            <a:r>
              <a:rPr lang="fr-FR" dirty="0"/>
              <a:t>ISO 14001 ou équivalent </a:t>
            </a:r>
          </a:p>
          <a:p>
            <a:pPr lvl="1"/>
            <a:r>
              <a:rPr lang="fr-FR" dirty="0"/>
              <a:t>L</a:t>
            </a:r>
            <a:r>
              <a:rPr lang="fr-FR" dirty="0" smtClean="0"/>
              <a:t>e </a:t>
            </a:r>
            <a:r>
              <a:rPr lang="fr-FR" dirty="0"/>
              <a:t>respect de la conformité électrique de l’installation.</a:t>
            </a:r>
            <a:endParaRPr lang="fr-FR" dirty="0" smtClean="0"/>
          </a:p>
          <a:p>
            <a:endParaRPr lang="fr-FR" dirty="0" smtClean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fr-FR" sz="3200" dirty="0" smtClean="0"/>
              <a:t>Conformité des installations &gt; 100kVA</a:t>
            </a:r>
            <a:endParaRPr lang="fr-FR" sz="3200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5CAD0A1F-38FA-4FC9-9FD2-CF17B2FD201D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8" name="Espace réservé du texte 2"/>
          <p:cNvSpPr>
            <a:spLocks noGrp="1"/>
          </p:cNvSpPr>
          <p:nvPr>
            <p:ph type="body" sz="quarter" idx="15"/>
          </p:nvPr>
        </p:nvSpPr>
        <p:spPr>
          <a:xfrm>
            <a:off x="2021984" y="332656"/>
            <a:ext cx="2923504" cy="431800"/>
          </a:xfrm>
        </p:spPr>
        <p:txBody>
          <a:bodyPr>
            <a:normAutofit/>
          </a:bodyPr>
          <a:lstStyle/>
          <a:p>
            <a:r>
              <a:rPr lang="fr-FR" dirty="0" smtClean="0"/>
              <a:t>Contrôle conformité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51770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 pas utilis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10951</TotalTime>
  <Words>835</Words>
  <Application>Microsoft Office PowerPoint</Application>
  <PresentationFormat>Affichage à l'écran (4:3)</PresentationFormat>
  <Paragraphs>140</Paragraphs>
  <Slides>14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9" baseType="lpstr">
      <vt:lpstr>Arial</vt:lpstr>
      <vt:lpstr>Calibri</vt:lpstr>
      <vt:lpstr>Times New Roman</vt:lpstr>
      <vt:lpstr>Wingdings</vt:lpstr>
      <vt:lpstr>Ne pas utiliser</vt:lpstr>
      <vt:lpstr>Atelier  Le contrôle de conformité des installations photovoltaïques raccordé réseau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Transenergie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crobresco</dc:creator>
  <cp:lastModifiedBy>Gilles PESCARMONA</cp:lastModifiedBy>
  <cp:revision>817</cp:revision>
  <cp:lastPrinted>2016-05-30T17:26:36Z</cp:lastPrinted>
  <dcterms:created xsi:type="dcterms:W3CDTF">2011-07-04T10:18:52Z</dcterms:created>
  <dcterms:modified xsi:type="dcterms:W3CDTF">2016-05-30T21:00:19Z</dcterms:modified>
</cp:coreProperties>
</file>